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7.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19.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6.xml" ContentType="application/vnd.openxmlformats-officedocument.presentationml.notesSlide+xml"/>
  <Override PartName="/ppt/slideMasters/slideMaster1.xml" ContentType="application/vnd.openxmlformats-officedocument.presentationml.slideMaster+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31.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19.xml" ContentType="application/vnd.openxmlformats-officedocument.presentationml.notesSlide+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omic Sans MS" panose="030F0702030302020204" pitchFamily="66" charset="0"/>
      <p:regular r:id="rId38"/>
      <p:bold r:id="rId39"/>
      <p:italic r:id="rId40"/>
      <p:boldItalic r:id="rId41"/>
    </p:embeddedFont>
    <p:embeddedFont>
      <p:font typeface="Corbel" panose="020B050302020402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e188992dfb_0_0: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g2e188992dfb_0_0: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Introduce the driving questions for the next 3 weeks.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1" name="Google Shape;17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Pass out student handout #1 and students can list the structures they see in the video while watching.</a:t>
            </a:r>
            <a:endParaRPr/>
          </a:p>
        </p:txBody>
      </p:sp>
      <p:sp>
        <p:nvSpPr>
          <p:cNvPr id="178" name="Google Shape;17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2" name="Google Shape;19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Have students check their student handout sheet to be sure they have these structures. Ask if they noticed any other structures that were mentioned during the video.</a:t>
            </a:r>
            <a:endParaRPr/>
          </a:p>
        </p:txBody>
      </p:sp>
      <p:sp>
        <p:nvSpPr>
          <p:cNvPr id="207" name="Google Shape;20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13377ec7774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Students will fill in the function next to each structure on their handout.</a:t>
            </a:r>
            <a:endParaRPr/>
          </a:p>
        </p:txBody>
      </p:sp>
      <p:sp>
        <p:nvSpPr>
          <p:cNvPr id="224" name="Google Shape;224;g13377ec7774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0:notes"/>
          <p:cNvSpPr txBox="1">
            <a:spLocks noGrp="1"/>
          </p:cNvSpPr>
          <p:nvPr>
            <p:ph type="body" idx="1"/>
          </p:nvPr>
        </p:nvSpPr>
        <p:spPr>
          <a:xfrm>
            <a:off x="702311" y="4421824"/>
            <a:ext cx="5618480" cy="4189095"/>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In their group, students can work on the bottom part of their student handout #1 to come up with different structures of plants and animals in the Sonoran Desert. They can use the structure function cards from the explore session to help them with their brainstorm.  When they have come up with a list, come back to whole group to share. Students can add any they did not have yet.</a:t>
            </a:r>
            <a:endParaRPr/>
          </a:p>
        </p:txBody>
      </p:sp>
      <p:sp>
        <p:nvSpPr>
          <p:cNvPr id="271" name="Google Shape;271;p10: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2" name="Google Shape;282;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e188992dfb_1_4: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4" name="Google Shape;104;g2e188992dfb_1_4: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Introduce the driving questions for the next 3 weeks.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13377ec7774_0_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13377ec7774_0_7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Students will brainstorm some of the animals and plants in the Sonoran Desert and the specific structures that help them survive. They can use Student Handout #1 to reference.  If students have a hard time picking two animals or plants to compare, you may need to help them. Students may not have a hard time picking a Sonoran Desert animal or plant but may need guidance on picking another similar plant or animal from another ecosystem.</a:t>
            </a:r>
            <a:endParaRPr/>
          </a:p>
        </p:txBody>
      </p:sp>
      <p:sp>
        <p:nvSpPr>
          <p:cNvPr id="301" name="Google Shape;301;g13377ec7774_0_7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133af236452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133af236452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Go over directions for assignment using the Venn Diagram. </a:t>
            </a:r>
            <a:r>
              <a:rPr lang="en-US">
                <a:latin typeface="Arial"/>
                <a:ea typeface="Arial"/>
                <a:cs typeface="Arial"/>
                <a:sym typeface="Arial"/>
              </a:rPr>
              <a:t>If you have an early finisher, they could complete another Venn Diagram comparing a different species set than the first time. (ie. if they compared plants the first time, they could compare plants the second time or if they compared two different birds the first time, they could compare two reptiles the second time.)</a:t>
            </a:r>
            <a:endParaRPr/>
          </a:p>
        </p:txBody>
      </p:sp>
      <p:sp>
        <p:nvSpPr>
          <p:cNvPr id="312" name="Google Shape;312;g133af236452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e1320eef7b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e1320eef7b_0_1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Have students discuss structures of animals and plants. Record these on the board for students to reference later. Be sure to talk about how each of these structures help them survive in their environment. This will help set them up for later when they are designing their own plant or animal.</a:t>
            </a:r>
            <a:endParaRPr/>
          </a:p>
        </p:txBody>
      </p:sp>
      <p:sp>
        <p:nvSpPr>
          <p:cNvPr id="334" name="Google Shape;334;g2e1320eef7b_0_1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19: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p19: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100"/>
              <a:buFont typeface="Arial"/>
              <a:buNone/>
            </a:pPr>
            <a:r>
              <a:rPr lang="en-US"/>
              <a:t>When going through the next few slides you will be getting into the specifics of the project. Use this slide to introduce the different parts of the project. Each slide goes into more detail about each part. You can decide how much to accomplish during each session.</a:t>
            </a:r>
            <a:endParaRPr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133b3ad8306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133b3ad8306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 name="Google Shape;365;g133b3ad8306_0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Students will use the first page of student handout #3 for the sketch.</a:t>
            </a:r>
            <a:endParaRPr/>
          </a:p>
        </p:txBody>
      </p:sp>
      <p:sp>
        <p:nvSpPr>
          <p:cNvPr id="374" name="Google Shape;37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Get out all crafting supplies before the create phase.  Show students what they will have available to them to use. If you don’t have these exact materials you can use what you have. You want students to be able to mimic some of the animal and plant structures on their made-up plant or animal with the crafting materials.</a:t>
            </a:r>
            <a:endParaRPr/>
          </a:p>
        </p:txBody>
      </p:sp>
      <p:sp>
        <p:nvSpPr>
          <p:cNvPr id="383" name="Google Shape;38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Students will use the second page of student handout #3 for the diagram with labels. Encourage them to be very detailed and specific with their structures.</a:t>
            </a:r>
            <a:endParaRPr/>
          </a:p>
        </p:txBody>
      </p:sp>
      <p:sp>
        <p:nvSpPr>
          <p:cNvPr id="391" name="Google Shape;39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1d149c7b01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1d149c7b01_0_9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Give each student a toothpick with grooves.  Allow them to make some observations, discuss if they look similar or different from other toothpicks they have seen, and why they think they may look this way. </a:t>
            </a:r>
            <a:endParaRPr sz="600"/>
          </a:p>
        </p:txBody>
      </p:sp>
      <p:sp>
        <p:nvSpPr>
          <p:cNvPr id="109" name="Google Shape;109;g11d149c7b01_0_9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133787c11ae_0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Students will use the third page of student handout #3 for the paragraph. You can remind students what a complete paragraph would look like and really stress the importance of including what function the structures serve for their plant or animal.</a:t>
            </a:r>
            <a:endParaRPr/>
          </a:p>
        </p:txBody>
      </p:sp>
      <p:sp>
        <p:nvSpPr>
          <p:cNvPr id="400" name="Google Shape;400;g133787c11ae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32314c0e25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32314c0e25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You can either have students add to their first drawing or they can make a new drawing.  Use the first drawing and this drawing to assess how some of their understanding of what lives in the Sonoran Desert has changed.</a:t>
            </a:r>
            <a:endParaRPr>
              <a:latin typeface="Arial"/>
              <a:ea typeface="Arial"/>
              <a:cs typeface="Arial"/>
              <a:sym typeface="Arial"/>
            </a:endParaRPr>
          </a:p>
          <a:p>
            <a:pPr marL="0" lvl="0" indent="0" algn="l" rtl="0">
              <a:spcBef>
                <a:spcPts val="0"/>
              </a:spcBef>
              <a:spcAft>
                <a:spcPts val="0"/>
              </a:spcAft>
              <a:buNone/>
            </a:pPr>
            <a:endParaRPr/>
          </a:p>
        </p:txBody>
      </p:sp>
      <p:sp>
        <p:nvSpPr>
          <p:cNvPr id="409" name="Google Shape;409;g132314c0e25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1d149c7b01_0_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1d149c7b01_0_1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a:latin typeface="Arial"/>
                <a:ea typeface="Arial"/>
                <a:cs typeface="Arial"/>
                <a:sym typeface="Arial"/>
              </a:rPr>
              <a:t>Show the video to describe how the structure helps the function of this toothpick. You will teach the students the definition of structure and function after the video so they understand what those words mean. You can then let students play with the toothpicks and break off the end like in the video.</a:t>
            </a:r>
            <a:endParaRPr/>
          </a:p>
        </p:txBody>
      </p:sp>
      <p:sp>
        <p:nvSpPr>
          <p:cNvPr id="118" name="Google Shape;118;g11d149c7b01_0_1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d149c7b01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d149c7b01_0_1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g11d149c7b01_0_1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2:notes"/>
          <p:cNvSpPr>
            <a:spLocks noGrp="1" noRot="1" noChangeAspect="1"/>
          </p:cNvSpPr>
          <p:nvPr>
            <p:ph type="sldImg" idx="2"/>
          </p:nvPr>
        </p:nvSpPr>
        <p:spPr>
          <a:xfrm>
            <a:off x="409575" y="698500"/>
            <a:ext cx="6205538"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2:notes"/>
          <p:cNvSpPr txBox="1">
            <a:spLocks noGrp="1"/>
          </p:cNvSpPr>
          <p:nvPr>
            <p:ph type="body" idx="1"/>
          </p:nvPr>
        </p:nvSpPr>
        <p:spPr>
          <a:xfrm>
            <a:off x="702310" y="4421823"/>
            <a:ext cx="5618400" cy="4189200"/>
          </a:xfrm>
          <a:prstGeom prst="rect">
            <a:avLst/>
          </a:prstGeom>
          <a:noFill/>
          <a:ln>
            <a:noFill/>
          </a:ln>
        </p:spPr>
        <p:txBody>
          <a:bodyPr spcFirstLastPara="1" wrap="square" lIns="93275" tIns="93275" rIns="93275" bIns="93275" anchor="t" anchorCtr="0">
            <a:noAutofit/>
          </a:bodyPr>
          <a:lstStyle/>
          <a:p>
            <a:pPr marL="0" lvl="0" indent="0" algn="l" rtl="0">
              <a:spcBef>
                <a:spcPts val="0"/>
              </a:spcBef>
              <a:spcAft>
                <a:spcPts val="0"/>
              </a:spcAft>
              <a:buClr>
                <a:schemeClr val="dk1"/>
              </a:buClr>
              <a:buSzPts val="1200"/>
              <a:buFont typeface="Calibri"/>
              <a:buNone/>
            </a:pPr>
            <a:r>
              <a:rPr lang="en-US"/>
              <a:t>Be sure to match up the pictures with their structure and function card ahead of time so you have the correct amount of pairs for how many students you have.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You can set up this activity in different ways, the two lines facing each other seems to keep things more organized.  Because you will have extra plant and animal and structure and function cards, you can do a second round of this.</a:t>
            </a:r>
            <a:endParaRPr/>
          </a:p>
        </p:txBody>
      </p:sp>
      <p:sp>
        <p:nvSpPr>
          <p:cNvPr id="155" name="Google Shape;15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d149c7b01_0_1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could be a good time to have students add the last group of pictures to their poster board.  They could then regroup producers by similar structures as well as some of the consumers. </a:t>
            </a:r>
            <a:endParaRPr/>
          </a:p>
        </p:txBody>
      </p:sp>
      <p:sp>
        <p:nvSpPr>
          <p:cNvPr id="163" name="Google Shape;163;g11d149c7b01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2"/>
          <p:cNvSpPr/>
          <p:nvPr/>
        </p:nvSpPr>
        <p:spPr>
          <a:xfrm>
            <a:off x="231140" y="243840"/>
            <a:ext cx="11724640" cy="6377939"/>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txBox="1">
            <a:spLocks noGrp="1"/>
          </p:cNvSpPr>
          <p:nvPr>
            <p:ph type="ctrTitle"/>
          </p:nvPr>
        </p:nvSpPr>
        <p:spPr>
          <a:xfrm>
            <a:off x="1109980" y="882376"/>
            <a:ext cx="9966960" cy="2926080"/>
          </a:xfrm>
          <a:prstGeom prst="rect">
            <a:avLst/>
          </a:prstGeom>
          <a:noFill/>
          <a:ln>
            <a:noFill/>
          </a:ln>
        </p:spPr>
        <p:txBody>
          <a:bodyPr spcFirstLastPara="1" wrap="square" lIns="91425" tIns="45700" rIns="91425" bIns="45700" anchor="b" anchorCtr="0">
            <a:normAutofit/>
          </a:bodyPr>
          <a:lstStyle>
            <a:lvl1pPr lvl="0" algn="ctr">
              <a:lnSpc>
                <a:spcPct val="85000"/>
              </a:lnSpc>
              <a:spcBef>
                <a:spcPts val="0"/>
              </a:spcBef>
              <a:spcAft>
                <a:spcPts val="0"/>
              </a:spcAft>
              <a:buClr>
                <a:srgbClr val="FFFFFF"/>
              </a:buClr>
              <a:buSzPts val="7200"/>
              <a:buFont typeface="Corbel"/>
              <a:buNone/>
              <a:defRPr sz="72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2"/>
          <p:cNvSpPr txBox="1">
            <a:spLocks noGrp="1"/>
          </p:cNvSpPr>
          <p:nvPr>
            <p:ph type="subTitle" idx="1"/>
          </p:nvPr>
        </p:nvSpPr>
        <p:spPr>
          <a:xfrm>
            <a:off x="1709530" y="3869634"/>
            <a:ext cx="8767860" cy="138816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400"/>
              </a:spcBef>
              <a:spcAft>
                <a:spcPts val="0"/>
              </a:spcAft>
              <a:buSzPts val="1760"/>
              <a:buNone/>
              <a:defRPr sz="2200">
                <a:solidFill>
                  <a:srgbClr val="FFFFFF"/>
                </a:solidFill>
              </a:defRPr>
            </a:lvl1pPr>
            <a:lvl2pPr lvl="1" algn="ctr">
              <a:lnSpc>
                <a:spcPct val="90000"/>
              </a:lnSpc>
              <a:spcBef>
                <a:spcPts val="200"/>
              </a:spcBef>
              <a:spcAft>
                <a:spcPts val="0"/>
              </a:spcAft>
              <a:buSzPts val="1760"/>
              <a:buNone/>
              <a:defRPr sz="2200"/>
            </a:lvl2pPr>
            <a:lvl3pPr lvl="2" algn="ctr">
              <a:lnSpc>
                <a:spcPct val="90000"/>
              </a:lnSpc>
              <a:spcBef>
                <a:spcPts val="400"/>
              </a:spcBef>
              <a:spcAft>
                <a:spcPts val="0"/>
              </a:spcAft>
              <a:buSzPts val="1760"/>
              <a:buNone/>
              <a:defRPr sz="2200"/>
            </a:lvl3pPr>
            <a:lvl4pPr lvl="3" algn="ctr">
              <a:lnSpc>
                <a:spcPct val="90000"/>
              </a:lnSpc>
              <a:spcBef>
                <a:spcPts val="400"/>
              </a:spcBef>
              <a:spcAft>
                <a:spcPts val="0"/>
              </a:spcAft>
              <a:buSzPts val="1600"/>
              <a:buNone/>
              <a:defRPr sz="2000"/>
            </a:lvl4pPr>
            <a:lvl5pPr lvl="4" algn="ctr">
              <a:lnSpc>
                <a:spcPct val="90000"/>
              </a:lnSpc>
              <a:spcBef>
                <a:spcPts val="400"/>
              </a:spcBef>
              <a:spcAft>
                <a:spcPts val="0"/>
              </a:spcAft>
              <a:buSzPts val="1600"/>
              <a:buNone/>
              <a:defRPr sz="2000"/>
            </a:lvl5pPr>
            <a:lvl6pPr lvl="5" algn="ctr">
              <a:lnSpc>
                <a:spcPct val="90000"/>
              </a:lnSpc>
              <a:spcBef>
                <a:spcPts val="400"/>
              </a:spcBef>
              <a:spcAft>
                <a:spcPts val="0"/>
              </a:spcAft>
              <a:buSzPts val="1600"/>
              <a:buNone/>
              <a:defRPr sz="2000"/>
            </a:lvl6pPr>
            <a:lvl7pPr lvl="6" algn="ctr">
              <a:lnSpc>
                <a:spcPct val="90000"/>
              </a:lnSpc>
              <a:spcBef>
                <a:spcPts val="400"/>
              </a:spcBef>
              <a:spcAft>
                <a:spcPts val="0"/>
              </a:spcAft>
              <a:buSzPts val="1600"/>
              <a:buNone/>
              <a:defRPr sz="2000"/>
            </a:lvl7pPr>
            <a:lvl8pPr lvl="7" algn="ctr">
              <a:lnSpc>
                <a:spcPct val="90000"/>
              </a:lnSpc>
              <a:spcBef>
                <a:spcPts val="400"/>
              </a:spcBef>
              <a:spcAft>
                <a:spcPts val="0"/>
              </a:spcAft>
              <a:buSzPts val="1600"/>
              <a:buNone/>
              <a:defRPr sz="2000"/>
            </a:lvl8pPr>
            <a:lvl9pPr lvl="8" algn="ctr">
              <a:lnSpc>
                <a:spcPct val="90000"/>
              </a:lnSpc>
              <a:spcBef>
                <a:spcPts val="400"/>
              </a:spcBef>
              <a:spcAft>
                <a:spcPts val="400"/>
              </a:spcAft>
              <a:buSzPts val="1600"/>
              <a:buNone/>
              <a:defRPr sz="2000"/>
            </a:lvl9pPr>
          </a:lstStyle>
          <a:p>
            <a:endParaRPr/>
          </a:p>
        </p:txBody>
      </p:sp>
      <p:sp>
        <p:nvSpPr>
          <p:cNvPr id="20" name="Google Shape;20;p2"/>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FFFFFF"/>
                </a:solidFill>
                <a:latin typeface="Corbel"/>
                <a:ea typeface="Corbel"/>
                <a:cs typeface="Corbel"/>
                <a:sym typeface="Corbel"/>
              </a:defRPr>
            </a:lvl1pPr>
            <a:lvl2pPr marL="0" lvl="1" indent="0" algn="r">
              <a:spcBef>
                <a:spcPts val="0"/>
              </a:spcBef>
              <a:buNone/>
              <a:defRPr sz="1200" b="0" i="0" u="none" strike="noStrike" cap="none">
                <a:solidFill>
                  <a:srgbClr val="FFFFFF"/>
                </a:solidFill>
                <a:latin typeface="Corbel"/>
                <a:ea typeface="Corbel"/>
                <a:cs typeface="Corbel"/>
                <a:sym typeface="Corbel"/>
              </a:defRPr>
            </a:lvl2pPr>
            <a:lvl3pPr marL="0" lvl="2" indent="0" algn="r">
              <a:spcBef>
                <a:spcPts val="0"/>
              </a:spcBef>
              <a:buNone/>
              <a:defRPr sz="1200" b="0" i="0" u="none" strike="noStrike" cap="none">
                <a:solidFill>
                  <a:srgbClr val="FFFFFF"/>
                </a:solidFill>
                <a:latin typeface="Corbel"/>
                <a:ea typeface="Corbel"/>
                <a:cs typeface="Corbel"/>
                <a:sym typeface="Corbel"/>
              </a:defRPr>
            </a:lvl3pPr>
            <a:lvl4pPr marL="0" lvl="3" indent="0" algn="r">
              <a:spcBef>
                <a:spcPts val="0"/>
              </a:spcBef>
              <a:buNone/>
              <a:defRPr sz="1200" b="0" i="0" u="none" strike="noStrike" cap="none">
                <a:solidFill>
                  <a:srgbClr val="FFFFFF"/>
                </a:solidFill>
                <a:latin typeface="Corbel"/>
                <a:ea typeface="Corbel"/>
                <a:cs typeface="Corbel"/>
                <a:sym typeface="Corbel"/>
              </a:defRPr>
            </a:lvl4pPr>
            <a:lvl5pPr marL="0" lvl="4" indent="0" algn="r">
              <a:spcBef>
                <a:spcPts val="0"/>
              </a:spcBef>
              <a:buNone/>
              <a:defRPr sz="1200" b="0" i="0" u="none" strike="noStrike" cap="none">
                <a:solidFill>
                  <a:srgbClr val="FFFFFF"/>
                </a:solidFill>
                <a:latin typeface="Corbel"/>
                <a:ea typeface="Corbel"/>
                <a:cs typeface="Corbel"/>
                <a:sym typeface="Corbel"/>
              </a:defRPr>
            </a:lvl5pPr>
            <a:lvl6pPr marL="0" lvl="5" indent="0" algn="r">
              <a:spcBef>
                <a:spcPts val="0"/>
              </a:spcBef>
              <a:buNone/>
              <a:defRPr sz="1200" b="0" i="0" u="none" strike="noStrike" cap="none">
                <a:solidFill>
                  <a:srgbClr val="FFFFFF"/>
                </a:solidFill>
                <a:latin typeface="Corbel"/>
                <a:ea typeface="Corbel"/>
                <a:cs typeface="Corbel"/>
                <a:sym typeface="Corbel"/>
              </a:defRPr>
            </a:lvl6pPr>
            <a:lvl7pPr marL="0" lvl="6" indent="0" algn="r">
              <a:spcBef>
                <a:spcPts val="0"/>
              </a:spcBef>
              <a:buNone/>
              <a:defRPr sz="1200" b="0" i="0" u="none" strike="noStrike" cap="none">
                <a:solidFill>
                  <a:srgbClr val="FFFFFF"/>
                </a:solidFill>
                <a:latin typeface="Corbel"/>
                <a:ea typeface="Corbel"/>
                <a:cs typeface="Corbel"/>
                <a:sym typeface="Corbel"/>
              </a:defRPr>
            </a:lvl7pPr>
            <a:lvl8pPr marL="0" lvl="7" indent="0" algn="r">
              <a:spcBef>
                <a:spcPts val="0"/>
              </a:spcBef>
              <a:buNone/>
              <a:defRPr sz="1200" b="0" i="0" u="none" strike="noStrike" cap="none">
                <a:solidFill>
                  <a:srgbClr val="FFFFFF"/>
                </a:solidFill>
                <a:latin typeface="Corbel"/>
                <a:ea typeface="Corbel"/>
                <a:cs typeface="Corbel"/>
                <a:sym typeface="Corbel"/>
              </a:defRPr>
            </a:lvl8pPr>
            <a:lvl9pPr marL="0" lvl="8" indent="0" algn="r">
              <a:spcBef>
                <a:spcPts val="0"/>
              </a:spcBef>
              <a:buNone/>
              <a:defRPr sz="1200" b="0" i="0" u="none" strike="noStrike" cap="none">
                <a:solidFill>
                  <a:srgbClr val="FFFFFF"/>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cxnSp>
        <p:nvCxnSpPr>
          <p:cNvPr id="23" name="Google Shape;23;p2"/>
          <p:cNvCxnSpPr/>
          <p:nvPr/>
        </p:nvCxnSpPr>
        <p:spPr>
          <a:xfrm>
            <a:off x="1978660" y="3733800"/>
            <a:ext cx="8229601"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1"/>
          <p:cNvSpPr>
            <a:spLocks noGrp="1"/>
          </p:cNvSpPr>
          <p:nvPr>
            <p:ph type="pic" idx="2"/>
          </p:nvPr>
        </p:nvSpPr>
        <p:spPr>
          <a:xfrm>
            <a:off x="5413248" y="1069847"/>
            <a:ext cx="6099048" cy="4800600"/>
          </a:xfrm>
          <a:prstGeom prst="rect">
            <a:avLst/>
          </a:prstGeom>
          <a:noFill/>
          <a:ln>
            <a:noFill/>
          </a:ln>
        </p:spPr>
      </p:sp>
      <p:sp>
        <p:nvSpPr>
          <p:cNvPr id="76" name="Google Shape;76;p11"/>
          <p:cNvSpPr txBox="1">
            <a:spLocks noGrp="1"/>
          </p:cNvSpPr>
          <p:nvPr>
            <p:ph type="body" idx="1"/>
          </p:nvPr>
        </p:nvSpPr>
        <p:spPr>
          <a:xfrm>
            <a:off x="1143000" y="2834640"/>
            <a:ext cx="3931920" cy="288036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77" name="Google Shape;77;p11"/>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12"/>
          <p:cNvSpPr txBox="1">
            <a:spLocks noGrp="1"/>
          </p:cNvSpPr>
          <p:nvPr>
            <p:ph type="body" idx="1"/>
          </p:nvPr>
        </p:nvSpPr>
        <p:spPr>
          <a:xfrm rot="5400000">
            <a:off x="4060136" y="-859735"/>
            <a:ext cx="4038600" cy="9872871"/>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83" name="Google Shape;83;p12"/>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2"/>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13"/>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89" name="Google Shape;89;p13"/>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13"/>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3"/>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2"/>
        <p:cNvGrpSpPr/>
        <p:nvPr/>
      </p:nvGrpSpPr>
      <p:grpSpPr>
        <a:xfrm>
          <a:off x="0" y="0"/>
          <a:ext cx="0" cy="0"/>
          <a:chOff x="0" y="0"/>
          <a:chExt cx="0" cy="0"/>
        </a:xfrm>
      </p:grpSpPr>
      <p:sp>
        <p:nvSpPr>
          <p:cNvPr id="93" name="Google Shape;93;p14"/>
          <p:cNvSpPr txBox="1">
            <a:spLocks noGrp="1"/>
          </p:cNvSpPr>
          <p:nvPr>
            <p:ph type="title"/>
          </p:nvPr>
        </p:nvSpPr>
        <p:spPr>
          <a:xfrm>
            <a:off x="415600" y="593367"/>
            <a:ext cx="11360700" cy="763500"/>
          </a:xfrm>
          <a:prstGeom prst="rect">
            <a:avLst/>
          </a:prstGeom>
          <a:noFill/>
          <a:ln>
            <a:noFill/>
          </a:ln>
        </p:spPr>
        <p:txBody>
          <a:bodyPr spcFirstLastPara="1" wrap="square" lIns="91425" tIns="91425" rIns="91425" bIns="91425" anchor="t" anchorCtr="0">
            <a:normAutofit/>
          </a:bodyPr>
          <a:lstStyle>
            <a:lvl1pPr lvl="0" algn="l" rtl="0">
              <a:lnSpc>
                <a:spcPct val="90000"/>
              </a:lnSpc>
              <a:spcBef>
                <a:spcPts val="0"/>
              </a:spcBef>
              <a:spcAft>
                <a:spcPts val="0"/>
              </a:spcAft>
              <a:buClr>
                <a:schemeClr val="accent1"/>
              </a:buClr>
              <a:buSzPts val="2800"/>
              <a:buFont typeface="Corbel"/>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94" name="Google Shape;94;p14"/>
          <p:cNvSpPr txBox="1">
            <a:spLocks noGrp="1"/>
          </p:cNvSpPr>
          <p:nvPr>
            <p:ph type="body" idx="1"/>
          </p:nvPr>
        </p:nvSpPr>
        <p:spPr>
          <a:xfrm>
            <a:off x="415600" y="1536633"/>
            <a:ext cx="5333100" cy="4555200"/>
          </a:xfrm>
          <a:prstGeom prst="rect">
            <a:avLst/>
          </a:prstGeom>
          <a:noFill/>
          <a:ln>
            <a:noFill/>
          </a:ln>
        </p:spPr>
        <p:txBody>
          <a:bodyPr spcFirstLastPara="1" wrap="square" lIns="91425" tIns="91425" rIns="91425" bIns="91425" anchor="t" anchorCtr="0">
            <a:normAutofit/>
          </a:bodyPr>
          <a:lstStyle>
            <a:lvl1pPr marL="457200" lvl="0" indent="-317500" algn="l" rtl="0">
              <a:lnSpc>
                <a:spcPct val="90000"/>
              </a:lnSpc>
              <a:spcBef>
                <a:spcPts val="0"/>
              </a:spcBef>
              <a:spcAft>
                <a:spcPts val="0"/>
              </a:spcAft>
              <a:buSzPts val="1400"/>
              <a:buChar char="●"/>
              <a:defRPr sz="1867"/>
            </a:lvl1pPr>
            <a:lvl2pPr marL="914400" lvl="1" indent="-304800" algn="l" rtl="0">
              <a:lnSpc>
                <a:spcPct val="90000"/>
              </a:lnSpc>
              <a:spcBef>
                <a:spcPts val="2133"/>
              </a:spcBef>
              <a:spcAft>
                <a:spcPts val="0"/>
              </a:spcAft>
              <a:buSzPts val="1200"/>
              <a:buChar char="○"/>
              <a:defRPr sz="1600"/>
            </a:lvl2pPr>
            <a:lvl3pPr marL="1371600" lvl="2" indent="-304800" algn="l" rtl="0">
              <a:lnSpc>
                <a:spcPct val="90000"/>
              </a:lnSpc>
              <a:spcBef>
                <a:spcPts val="2133"/>
              </a:spcBef>
              <a:spcAft>
                <a:spcPts val="0"/>
              </a:spcAft>
              <a:buSzPts val="1200"/>
              <a:buChar char="■"/>
              <a:defRPr sz="1600"/>
            </a:lvl3pPr>
            <a:lvl4pPr marL="1828800" lvl="3" indent="-304800" algn="l" rtl="0">
              <a:lnSpc>
                <a:spcPct val="90000"/>
              </a:lnSpc>
              <a:spcBef>
                <a:spcPts val="2133"/>
              </a:spcBef>
              <a:spcAft>
                <a:spcPts val="0"/>
              </a:spcAft>
              <a:buSzPts val="1200"/>
              <a:buChar char="●"/>
              <a:defRPr sz="1600"/>
            </a:lvl4pPr>
            <a:lvl5pPr marL="2286000" lvl="4" indent="-304800" algn="l" rtl="0">
              <a:lnSpc>
                <a:spcPct val="90000"/>
              </a:lnSpc>
              <a:spcBef>
                <a:spcPts val="2133"/>
              </a:spcBef>
              <a:spcAft>
                <a:spcPts val="0"/>
              </a:spcAft>
              <a:buSzPts val="1200"/>
              <a:buChar char="○"/>
              <a:defRPr sz="1600"/>
            </a:lvl5pPr>
            <a:lvl6pPr marL="2743200" lvl="5" indent="-304800" algn="l" rtl="0">
              <a:lnSpc>
                <a:spcPct val="90000"/>
              </a:lnSpc>
              <a:spcBef>
                <a:spcPts val="2133"/>
              </a:spcBef>
              <a:spcAft>
                <a:spcPts val="0"/>
              </a:spcAft>
              <a:buSzPts val="1200"/>
              <a:buChar char="■"/>
              <a:defRPr sz="1600"/>
            </a:lvl6pPr>
            <a:lvl7pPr marL="3200400" lvl="6" indent="-304800" algn="l" rtl="0">
              <a:lnSpc>
                <a:spcPct val="90000"/>
              </a:lnSpc>
              <a:spcBef>
                <a:spcPts val="2133"/>
              </a:spcBef>
              <a:spcAft>
                <a:spcPts val="0"/>
              </a:spcAft>
              <a:buSzPts val="1200"/>
              <a:buChar char="●"/>
              <a:defRPr sz="1600"/>
            </a:lvl7pPr>
            <a:lvl8pPr marL="3657600" lvl="7" indent="-304800" algn="l" rtl="0">
              <a:lnSpc>
                <a:spcPct val="90000"/>
              </a:lnSpc>
              <a:spcBef>
                <a:spcPts val="2133"/>
              </a:spcBef>
              <a:spcAft>
                <a:spcPts val="0"/>
              </a:spcAft>
              <a:buSzPts val="1200"/>
              <a:buChar char="○"/>
              <a:defRPr sz="1600"/>
            </a:lvl8pPr>
            <a:lvl9pPr marL="4114800" lvl="8" indent="-304800" algn="l" rtl="0">
              <a:lnSpc>
                <a:spcPct val="90000"/>
              </a:lnSpc>
              <a:spcBef>
                <a:spcPts val="2133"/>
              </a:spcBef>
              <a:spcAft>
                <a:spcPts val="2133"/>
              </a:spcAft>
              <a:buSzPts val="1200"/>
              <a:buChar char="■"/>
              <a:defRPr sz="1600"/>
            </a:lvl9pPr>
          </a:lstStyle>
          <a:p>
            <a:endParaRPr/>
          </a:p>
        </p:txBody>
      </p:sp>
      <p:sp>
        <p:nvSpPr>
          <p:cNvPr id="95" name="Google Shape;95;p14"/>
          <p:cNvSpPr txBox="1">
            <a:spLocks noGrp="1"/>
          </p:cNvSpPr>
          <p:nvPr>
            <p:ph type="body" idx="2"/>
          </p:nvPr>
        </p:nvSpPr>
        <p:spPr>
          <a:xfrm>
            <a:off x="6443200" y="1536633"/>
            <a:ext cx="5333100" cy="4555200"/>
          </a:xfrm>
          <a:prstGeom prst="rect">
            <a:avLst/>
          </a:prstGeom>
          <a:noFill/>
          <a:ln>
            <a:noFill/>
          </a:ln>
        </p:spPr>
        <p:txBody>
          <a:bodyPr spcFirstLastPara="1" wrap="square" lIns="91425" tIns="91425" rIns="91425" bIns="91425" anchor="t" anchorCtr="0">
            <a:normAutofit/>
          </a:bodyPr>
          <a:lstStyle>
            <a:lvl1pPr marL="457200" lvl="0" indent="-317500" algn="l" rtl="0">
              <a:lnSpc>
                <a:spcPct val="90000"/>
              </a:lnSpc>
              <a:spcBef>
                <a:spcPts val="0"/>
              </a:spcBef>
              <a:spcAft>
                <a:spcPts val="0"/>
              </a:spcAft>
              <a:buSzPts val="1400"/>
              <a:buChar char="●"/>
              <a:defRPr sz="1867"/>
            </a:lvl1pPr>
            <a:lvl2pPr marL="914400" lvl="1" indent="-304800" algn="l" rtl="0">
              <a:lnSpc>
                <a:spcPct val="90000"/>
              </a:lnSpc>
              <a:spcBef>
                <a:spcPts val="2133"/>
              </a:spcBef>
              <a:spcAft>
                <a:spcPts val="0"/>
              </a:spcAft>
              <a:buSzPts val="1200"/>
              <a:buChar char="○"/>
              <a:defRPr sz="1600"/>
            </a:lvl2pPr>
            <a:lvl3pPr marL="1371600" lvl="2" indent="-304800" algn="l" rtl="0">
              <a:lnSpc>
                <a:spcPct val="90000"/>
              </a:lnSpc>
              <a:spcBef>
                <a:spcPts val="2133"/>
              </a:spcBef>
              <a:spcAft>
                <a:spcPts val="0"/>
              </a:spcAft>
              <a:buSzPts val="1200"/>
              <a:buChar char="■"/>
              <a:defRPr sz="1600"/>
            </a:lvl3pPr>
            <a:lvl4pPr marL="1828800" lvl="3" indent="-304800" algn="l" rtl="0">
              <a:lnSpc>
                <a:spcPct val="90000"/>
              </a:lnSpc>
              <a:spcBef>
                <a:spcPts val="2133"/>
              </a:spcBef>
              <a:spcAft>
                <a:spcPts val="0"/>
              </a:spcAft>
              <a:buSzPts val="1200"/>
              <a:buChar char="●"/>
              <a:defRPr sz="1600"/>
            </a:lvl4pPr>
            <a:lvl5pPr marL="2286000" lvl="4" indent="-304800" algn="l" rtl="0">
              <a:lnSpc>
                <a:spcPct val="90000"/>
              </a:lnSpc>
              <a:spcBef>
                <a:spcPts val="2133"/>
              </a:spcBef>
              <a:spcAft>
                <a:spcPts val="0"/>
              </a:spcAft>
              <a:buSzPts val="1200"/>
              <a:buChar char="○"/>
              <a:defRPr sz="1600"/>
            </a:lvl5pPr>
            <a:lvl6pPr marL="2743200" lvl="5" indent="-304800" algn="l" rtl="0">
              <a:lnSpc>
                <a:spcPct val="90000"/>
              </a:lnSpc>
              <a:spcBef>
                <a:spcPts val="2133"/>
              </a:spcBef>
              <a:spcAft>
                <a:spcPts val="0"/>
              </a:spcAft>
              <a:buSzPts val="1200"/>
              <a:buChar char="■"/>
              <a:defRPr sz="1600"/>
            </a:lvl6pPr>
            <a:lvl7pPr marL="3200400" lvl="6" indent="-304800" algn="l" rtl="0">
              <a:lnSpc>
                <a:spcPct val="90000"/>
              </a:lnSpc>
              <a:spcBef>
                <a:spcPts val="2133"/>
              </a:spcBef>
              <a:spcAft>
                <a:spcPts val="0"/>
              </a:spcAft>
              <a:buSzPts val="1200"/>
              <a:buChar char="●"/>
              <a:defRPr sz="1600"/>
            </a:lvl7pPr>
            <a:lvl8pPr marL="3657600" lvl="7" indent="-304800" algn="l" rtl="0">
              <a:lnSpc>
                <a:spcPct val="90000"/>
              </a:lnSpc>
              <a:spcBef>
                <a:spcPts val="2133"/>
              </a:spcBef>
              <a:spcAft>
                <a:spcPts val="0"/>
              </a:spcAft>
              <a:buSzPts val="1200"/>
              <a:buChar char="○"/>
              <a:defRPr sz="1600"/>
            </a:lvl8pPr>
            <a:lvl9pPr marL="4114800" lvl="8" indent="-304800" algn="l" rtl="0">
              <a:lnSpc>
                <a:spcPct val="90000"/>
              </a:lnSpc>
              <a:spcBef>
                <a:spcPts val="2133"/>
              </a:spcBef>
              <a:spcAft>
                <a:spcPts val="2133"/>
              </a:spcAft>
              <a:buSzPts val="1200"/>
              <a:buChar char="■"/>
              <a:defRPr sz="1600"/>
            </a:lvl9pPr>
          </a:lstStyle>
          <a:p>
            <a:endParaRPr/>
          </a:p>
        </p:txBody>
      </p:sp>
      <p:sp>
        <p:nvSpPr>
          <p:cNvPr id="96" name="Google Shape;96;p14"/>
          <p:cNvSpPr txBox="1">
            <a:spLocks noGrp="1"/>
          </p:cNvSpPr>
          <p:nvPr>
            <p:ph type="sldNum" idx="12"/>
          </p:nvPr>
        </p:nvSpPr>
        <p:spPr>
          <a:xfrm>
            <a:off x="11296611" y="6217623"/>
            <a:ext cx="731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90000"/>
              </a:lnSpc>
              <a:spcBef>
                <a:spcPts val="0"/>
              </a:spcBef>
              <a:spcAft>
                <a:spcPts val="0"/>
              </a:spcAft>
              <a:buClr>
                <a:schemeClr val="accent1"/>
              </a:buClr>
              <a:buSzPts val="2800"/>
              <a:buFont typeface="Corbel"/>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90000"/>
              </a:lnSpc>
              <a:spcBef>
                <a:spcPts val="0"/>
              </a:spcBef>
              <a:spcAft>
                <a:spcPts val="0"/>
              </a:spcAft>
              <a:buSzPts val="1800"/>
              <a:buChar char="●"/>
              <a:defRPr/>
            </a:lvl1pPr>
            <a:lvl2pPr marL="914400" lvl="1" indent="-317500" algn="l">
              <a:lnSpc>
                <a:spcPct val="90000"/>
              </a:lnSpc>
              <a:spcBef>
                <a:spcPts val="2133"/>
              </a:spcBef>
              <a:spcAft>
                <a:spcPts val="0"/>
              </a:spcAft>
              <a:buSzPts val="1400"/>
              <a:buChar char="○"/>
              <a:defRPr/>
            </a:lvl2pPr>
            <a:lvl3pPr marL="1371600" lvl="2" indent="-317500" algn="l">
              <a:lnSpc>
                <a:spcPct val="90000"/>
              </a:lnSpc>
              <a:spcBef>
                <a:spcPts val="2133"/>
              </a:spcBef>
              <a:spcAft>
                <a:spcPts val="0"/>
              </a:spcAft>
              <a:buSzPts val="1400"/>
              <a:buChar char="■"/>
              <a:defRPr/>
            </a:lvl3pPr>
            <a:lvl4pPr marL="1828800" lvl="3" indent="-317500" algn="l">
              <a:lnSpc>
                <a:spcPct val="90000"/>
              </a:lnSpc>
              <a:spcBef>
                <a:spcPts val="2133"/>
              </a:spcBef>
              <a:spcAft>
                <a:spcPts val="0"/>
              </a:spcAft>
              <a:buSzPts val="1400"/>
              <a:buChar char="●"/>
              <a:defRPr/>
            </a:lvl4pPr>
            <a:lvl5pPr marL="2286000" lvl="4" indent="-317500" algn="l">
              <a:lnSpc>
                <a:spcPct val="90000"/>
              </a:lnSpc>
              <a:spcBef>
                <a:spcPts val="2133"/>
              </a:spcBef>
              <a:spcAft>
                <a:spcPts val="0"/>
              </a:spcAft>
              <a:buSzPts val="1400"/>
              <a:buChar char="○"/>
              <a:defRPr/>
            </a:lvl5pPr>
            <a:lvl6pPr marL="2743200" lvl="5" indent="-317500" algn="l">
              <a:lnSpc>
                <a:spcPct val="90000"/>
              </a:lnSpc>
              <a:spcBef>
                <a:spcPts val="2133"/>
              </a:spcBef>
              <a:spcAft>
                <a:spcPts val="0"/>
              </a:spcAft>
              <a:buSzPts val="1400"/>
              <a:buChar char="■"/>
              <a:defRPr/>
            </a:lvl6pPr>
            <a:lvl7pPr marL="3200400" lvl="6" indent="-317500" algn="l">
              <a:lnSpc>
                <a:spcPct val="90000"/>
              </a:lnSpc>
              <a:spcBef>
                <a:spcPts val="2133"/>
              </a:spcBef>
              <a:spcAft>
                <a:spcPts val="0"/>
              </a:spcAft>
              <a:buSzPts val="1400"/>
              <a:buChar char="●"/>
              <a:defRPr/>
            </a:lvl7pPr>
            <a:lvl8pPr marL="3657600" lvl="7" indent="-317500" algn="l">
              <a:lnSpc>
                <a:spcPct val="90000"/>
              </a:lnSpc>
              <a:spcBef>
                <a:spcPts val="2133"/>
              </a:spcBef>
              <a:spcAft>
                <a:spcPts val="0"/>
              </a:spcAft>
              <a:buSzPts val="1400"/>
              <a:buChar char="○"/>
              <a:defRPr/>
            </a:lvl8pPr>
            <a:lvl9pPr marL="4114800" lvl="8" indent="-317500" algn="l">
              <a:lnSpc>
                <a:spcPct val="90000"/>
              </a:lnSpc>
              <a:spcBef>
                <a:spcPts val="2133"/>
              </a:spcBef>
              <a:spcAft>
                <a:spcPts val="2133"/>
              </a:spcAft>
              <a:buSzPts val="1400"/>
              <a:buChar char="■"/>
              <a:defRPr/>
            </a:lvl9pPr>
          </a:lstStyle>
          <a:p>
            <a:endParaRPr/>
          </a:p>
        </p:txBody>
      </p:sp>
      <p:sp>
        <p:nvSpPr>
          <p:cNvPr id="27" name="Google Shape;27;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12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31" name="Google Shape;31;p4"/>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4"/>
        <p:cNvGrpSpPr/>
        <p:nvPr/>
      </p:nvGrpSpPr>
      <p:grpSpPr>
        <a:xfrm>
          <a:off x="0" y="0"/>
          <a:ext cx="0" cy="0"/>
          <a:chOff x="0" y="0"/>
          <a:chExt cx="0" cy="0"/>
        </a:xfrm>
      </p:grpSpPr>
      <p:sp>
        <p:nvSpPr>
          <p:cNvPr id="35" name="Google Shape;35;p5"/>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37" name="Google Shape;37;p5"/>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38" name="Google Shape;38;p5"/>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39" name="Google Shape;39;p5"/>
          <p:cNvSpPr txBox="1">
            <a:spLocks noGrp="1"/>
          </p:cNvSpPr>
          <p:nvPr>
            <p:ph type="body" idx="4"/>
          </p:nvPr>
        </p:nvSpPr>
        <p:spPr>
          <a:xfrm>
            <a:off x="6269173" y="2719322"/>
            <a:ext cx="4754880" cy="338328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40" name="Google Shape;40;p5"/>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1143000" y="1097280"/>
            <a:ext cx="3931920" cy="173736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5852159" y="1097280"/>
            <a:ext cx="5212080" cy="4663440"/>
          </a:xfrm>
          <a:prstGeom prst="rect">
            <a:avLst/>
          </a:prstGeom>
          <a:noFill/>
          <a:ln>
            <a:noFill/>
          </a:ln>
        </p:spPr>
        <p:txBody>
          <a:bodyPr spcFirstLastPara="1" wrap="square" lIns="91425" tIns="45700" rIns="91425" bIns="45700" anchor="t" anchorCtr="0">
            <a:normAutofit/>
          </a:bodyPr>
          <a:lstStyle>
            <a:lvl1pPr marL="457200" lvl="0" indent="-391160" algn="l">
              <a:lnSpc>
                <a:spcPct val="90000"/>
              </a:lnSpc>
              <a:spcBef>
                <a:spcPts val="1400"/>
              </a:spcBef>
              <a:spcAft>
                <a:spcPts val="0"/>
              </a:spcAft>
              <a:buSzPts val="2560"/>
              <a:buChar char="•"/>
              <a:defRPr sz="3200"/>
            </a:lvl1pPr>
            <a:lvl2pPr marL="914400" lvl="1" indent="-370840" algn="l">
              <a:lnSpc>
                <a:spcPct val="90000"/>
              </a:lnSpc>
              <a:spcBef>
                <a:spcPts val="200"/>
              </a:spcBef>
              <a:spcAft>
                <a:spcPts val="0"/>
              </a:spcAft>
              <a:buSzPts val="2240"/>
              <a:buChar char="•"/>
              <a:defRPr sz="2800"/>
            </a:lvl2pPr>
            <a:lvl3pPr marL="1371600" lvl="2" indent="-350519" algn="l">
              <a:lnSpc>
                <a:spcPct val="90000"/>
              </a:lnSpc>
              <a:spcBef>
                <a:spcPts val="400"/>
              </a:spcBef>
              <a:spcAft>
                <a:spcPts val="0"/>
              </a:spcAft>
              <a:buSzPts val="1920"/>
              <a:buChar char="•"/>
              <a:defRPr sz="2400"/>
            </a:lvl3pPr>
            <a:lvl4pPr marL="1828800" lvl="3" indent="-330200" algn="l">
              <a:lnSpc>
                <a:spcPct val="90000"/>
              </a:lnSpc>
              <a:spcBef>
                <a:spcPts val="400"/>
              </a:spcBef>
              <a:spcAft>
                <a:spcPts val="0"/>
              </a:spcAft>
              <a:buSzPts val="1600"/>
              <a:buChar char="•"/>
              <a:defRPr sz="2000"/>
            </a:lvl4pPr>
            <a:lvl5pPr marL="2286000" lvl="4" indent="-330200" algn="l">
              <a:lnSpc>
                <a:spcPct val="90000"/>
              </a:lnSpc>
              <a:spcBef>
                <a:spcPts val="400"/>
              </a:spcBef>
              <a:spcAft>
                <a:spcPts val="0"/>
              </a:spcAft>
              <a:buSzPts val="1600"/>
              <a:buChar char="•"/>
              <a:defRPr sz="2000"/>
            </a:lvl5pPr>
            <a:lvl6pPr marL="2743200" lvl="5" indent="-330200" algn="l">
              <a:lnSpc>
                <a:spcPct val="90000"/>
              </a:lnSpc>
              <a:spcBef>
                <a:spcPts val="400"/>
              </a:spcBef>
              <a:spcAft>
                <a:spcPts val="0"/>
              </a:spcAft>
              <a:buSzPts val="1600"/>
              <a:buChar char="•"/>
              <a:defRPr sz="2000"/>
            </a:lvl6pPr>
            <a:lvl7pPr marL="3200400" lvl="6" indent="-330200" algn="l">
              <a:lnSpc>
                <a:spcPct val="90000"/>
              </a:lnSpc>
              <a:spcBef>
                <a:spcPts val="400"/>
              </a:spcBef>
              <a:spcAft>
                <a:spcPts val="0"/>
              </a:spcAft>
              <a:buSzPts val="1600"/>
              <a:buChar char="•"/>
              <a:defRPr sz="2000"/>
            </a:lvl7pPr>
            <a:lvl8pPr marL="3657600" lvl="7" indent="-330200" algn="l">
              <a:lnSpc>
                <a:spcPct val="90000"/>
              </a:lnSpc>
              <a:spcBef>
                <a:spcPts val="400"/>
              </a:spcBef>
              <a:spcAft>
                <a:spcPts val="0"/>
              </a:spcAft>
              <a:buSzPts val="1600"/>
              <a:buChar char="•"/>
              <a:defRPr sz="2000"/>
            </a:lvl8pPr>
            <a:lvl9pPr marL="4114800" lvl="8" indent="-330200" algn="l">
              <a:lnSpc>
                <a:spcPct val="90000"/>
              </a:lnSpc>
              <a:spcBef>
                <a:spcPts val="400"/>
              </a:spcBef>
              <a:spcAft>
                <a:spcPts val="400"/>
              </a:spcAft>
              <a:buSzPts val="1600"/>
              <a:buChar char="•"/>
              <a:defRPr sz="2000"/>
            </a:lvl9pPr>
          </a:lstStyle>
          <a:p>
            <a:endParaRPr/>
          </a:p>
        </p:txBody>
      </p:sp>
      <p:sp>
        <p:nvSpPr>
          <p:cNvPr id="46" name="Google Shape;46;p6"/>
          <p:cNvSpPr txBox="1">
            <a:spLocks noGrp="1"/>
          </p:cNvSpPr>
          <p:nvPr>
            <p:ph type="body" idx="2"/>
          </p:nvPr>
        </p:nvSpPr>
        <p:spPr>
          <a:xfrm>
            <a:off x="1143000" y="2834640"/>
            <a:ext cx="3931920" cy="3017520"/>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47" name="Google Shape;47;p6"/>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7"/>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7"/>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53" name="Google Shape;53;p7"/>
          <p:cNvSpPr txBox="1">
            <a:spLocks noGrp="1"/>
          </p:cNvSpPr>
          <p:nvPr>
            <p:ph type="body" idx="2"/>
          </p:nvPr>
        </p:nvSpPr>
        <p:spPr>
          <a:xfrm>
            <a:off x="6267612" y="2057400"/>
            <a:ext cx="4754880" cy="4023360"/>
          </a:xfrm>
          <a:prstGeom prst="rect">
            <a:avLst/>
          </a:prstGeom>
          <a:noFill/>
          <a:ln>
            <a:noFill/>
          </a:ln>
        </p:spPr>
        <p:txBody>
          <a:bodyPr spcFirstLastPara="1" wrap="square" lIns="91425" tIns="45700" rIns="91425" bIns="45700" anchor="t" anchorCtr="0">
            <a:norm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54" name="Google Shape;54;p7"/>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7"/>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1106424" y="1173575"/>
            <a:ext cx="9966960" cy="292608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accent1"/>
              </a:buClr>
              <a:buSzPts val="7200"/>
              <a:buFont typeface="Corbel"/>
              <a:buNone/>
              <a:defRPr sz="72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8"/>
          <p:cNvSpPr txBox="1">
            <a:spLocks noGrp="1"/>
          </p:cNvSpPr>
          <p:nvPr>
            <p:ph type="body" idx="1"/>
          </p:nvPr>
        </p:nvSpPr>
        <p:spPr>
          <a:xfrm>
            <a:off x="1709928" y="4154520"/>
            <a:ext cx="8769096" cy="136380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400"/>
              </a:spcBef>
              <a:spcAft>
                <a:spcPts val="0"/>
              </a:spcAft>
              <a:buSzPts val="1760"/>
              <a:buNone/>
              <a:defRPr sz="2200">
                <a:solidFill>
                  <a:schemeClr val="accent1"/>
                </a:solidFill>
              </a:defRPr>
            </a:lvl1pPr>
            <a:lvl2pPr marL="914400" lvl="1" indent="-228600" algn="l">
              <a:lnSpc>
                <a:spcPct val="90000"/>
              </a:lnSpc>
              <a:spcBef>
                <a:spcPts val="200"/>
              </a:spcBef>
              <a:spcAft>
                <a:spcPts val="0"/>
              </a:spcAft>
              <a:buSzPts val="1440"/>
              <a:buNone/>
              <a:defRPr sz="1800">
                <a:solidFill>
                  <a:srgbClr val="888888"/>
                </a:solidFill>
              </a:defRPr>
            </a:lvl2pPr>
            <a:lvl3pPr marL="1371600" lvl="2" indent="-228600" algn="l">
              <a:lnSpc>
                <a:spcPct val="90000"/>
              </a:lnSpc>
              <a:spcBef>
                <a:spcPts val="400"/>
              </a:spcBef>
              <a:spcAft>
                <a:spcPts val="0"/>
              </a:spcAft>
              <a:buSzPts val="1280"/>
              <a:buNone/>
              <a:defRPr sz="1600">
                <a:solidFill>
                  <a:srgbClr val="888888"/>
                </a:solidFill>
              </a:defRPr>
            </a:lvl3pPr>
            <a:lvl4pPr marL="1828800" lvl="3" indent="-228600" algn="l">
              <a:lnSpc>
                <a:spcPct val="90000"/>
              </a:lnSpc>
              <a:spcBef>
                <a:spcPts val="400"/>
              </a:spcBef>
              <a:spcAft>
                <a:spcPts val="0"/>
              </a:spcAft>
              <a:buSzPts val="1120"/>
              <a:buNone/>
              <a:defRPr sz="1400">
                <a:solidFill>
                  <a:srgbClr val="888888"/>
                </a:solidFill>
              </a:defRPr>
            </a:lvl4pPr>
            <a:lvl5pPr marL="2286000" lvl="4" indent="-228600" algn="l">
              <a:lnSpc>
                <a:spcPct val="90000"/>
              </a:lnSpc>
              <a:spcBef>
                <a:spcPts val="400"/>
              </a:spcBef>
              <a:spcAft>
                <a:spcPts val="0"/>
              </a:spcAft>
              <a:buSzPts val="1120"/>
              <a:buNone/>
              <a:defRPr sz="1400">
                <a:solidFill>
                  <a:srgbClr val="888888"/>
                </a:solidFill>
              </a:defRPr>
            </a:lvl5pPr>
            <a:lvl6pPr marL="2743200" lvl="5" indent="-228600" algn="l">
              <a:lnSpc>
                <a:spcPct val="90000"/>
              </a:lnSpc>
              <a:spcBef>
                <a:spcPts val="400"/>
              </a:spcBef>
              <a:spcAft>
                <a:spcPts val="0"/>
              </a:spcAft>
              <a:buSzPts val="1120"/>
              <a:buNone/>
              <a:defRPr sz="1400">
                <a:solidFill>
                  <a:srgbClr val="888888"/>
                </a:solidFill>
              </a:defRPr>
            </a:lvl6pPr>
            <a:lvl7pPr marL="3200400" lvl="6" indent="-228600" algn="l">
              <a:lnSpc>
                <a:spcPct val="90000"/>
              </a:lnSpc>
              <a:spcBef>
                <a:spcPts val="400"/>
              </a:spcBef>
              <a:spcAft>
                <a:spcPts val="0"/>
              </a:spcAft>
              <a:buSzPts val="1120"/>
              <a:buNone/>
              <a:defRPr sz="1400">
                <a:solidFill>
                  <a:srgbClr val="888888"/>
                </a:solidFill>
              </a:defRPr>
            </a:lvl7pPr>
            <a:lvl8pPr marL="3657600" lvl="7" indent="-228600" algn="l">
              <a:lnSpc>
                <a:spcPct val="90000"/>
              </a:lnSpc>
              <a:spcBef>
                <a:spcPts val="400"/>
              </a:spcBef>
              <a:spcAft>
                <a:spcPts val="0"/>
              </a:spcAft>
              <a:buSzPts val="1120"/>
              <a:buNone/>
              <a:defRPr sz="1400">
                <a:solidFill>
                  <a:srgbClr val="888888"/>
                </a:solidFill>
              </a:defRPr>
            </a:lvl8pPr>
            <a:lvl9pPr marL="4114800" lvl="8" indent="-228600" algn="l">
              <a:lnSpc>
                <a:spcPct val="90000"/>
              </a:lnSpc>
              <a:spcBef>
                <a:spcPts val="400"/>
              </a:spcBef>
              <a:spcAft>
                <a:spcPts val="400"/>
              </a:spcAft>
              <a:buSzPts val="1120"/>
              <a:buNone/>
              <a:defRPr sz="1400">
                <a:solidFill>
                  <a:srgbClr val="888888"/>
                </a:solidFill>
              </a:defRPr>
            </a:lvl9pPr>
          </a:lstStyle>
          <a:p>
            <a:endParaRPr/>
          </a:p>
        </p:txBody>
      </p:sp>
      <p:sp>
        <p:nvSpPr>
          <p:cNvPr id="60" name="Google Shape;60;p8"/>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8"/>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63" name="Google Shape;63;p8"/>
          <p:cNvCxnSpPr/>
          <p:nvPr/>
        </p:nvCxnSpPr>
        <p:spPr>
          <a:xfrm>
            <a:off x="1981200" y="4020408"/>
            <a:ext cx="8229601"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9"/>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9"/>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9"/>
        <p:cNvGrpSpPr/>
        <p:nvPr/>
      </p:nvGrpSpPr>
      <p:grpSpPr>
        <a:xfrm>
          <a:off x="0" y="0"/>
          <a:ext cx="0" cy="0"/>
          <a:chOff x="0" y="0"/>
          <a:chExt cx="0" cy="0"/>
        </a:xfrm>
      </p:grpSpPr>
      <p:sp>
        <p:nvSpPr>
          <p:cNvPr id="70" name="Google Shape;70;p10"/>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
        <p:cNvGrpSpPr/>
        <p:nvPr/>
      </p:nvGrpSpPr>
      <p:grpSpPr>
        <a:xfrm>
          <a:off x="0" y="0"/>
          <a:ext cx="0" cy="0"/>
          <a:chOff x="0" y="0"/>
          <a:chExt cx="0" cy="0"/>
        </a:xfrm>
      </p:grpSpPr>
      <p:sp>
        <p:nvSpPr>
          <p:cNvPr id="10" name="Google Shape;10;p1"/>
          <p:cNvSpPr/>
          <p:nvPr/>
        </p:nvSpPr>
        <p:spPr>
          <a:xfrm>
            <a:off x="231140" y="243840"/>
            <a:ext cx="11724640" cy="6377939"/>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 name="Google Shape;12;p1"/>
          <p:cNvSpPr txBox="1">
            <a:spLocks noGrp="1"/>
          </p:cNvSpPr>
          <p:nvPr>
            <p:ph type="body" idx="1"/>
          </p:nvPr>
        </p:nvSpPr>
        <p:spPr>
          <a:xfrm>
            <a:off x="1143000" y="2057400"/>
            <a:ext cx="9872871" cy="4038600"/>
          </a:xfrm>
          <a:prstGeom prst="rect">
            <a:avLst/>
          </a:prstGeom>
          <a:noFill/>
          <a:ln>
            <a:noFill/>
          </a:ln>
        </p:spPr>
        <p:txBody>
          <a:bodyPr spcFirstLastPara="1" wrap="square" lIns="91425" tIns="45700" rIns="91425" bIns="45700" anchor="t" anchorCtr="0">
            <a:normAutofit/>
          </a:bodyPr>
          <a:lstStyle>
            <a:lvl1pPr marL="457200" marR="0" lvl="0" indent="-340360" algn="l" rtl="0">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rtl="0">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rtl="0">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rtl="0">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rtl="0">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13" name="Google Shape;13;p1"/>
          <p:cNvSpPr txBox="1">
            <a:spLocks noGrp="1"/>
          </p:cNvSpPr>
          <p:nvPr>
            <p:ph type="dt" idx="10"/>
          </p:nvPr>
        </p:nvSpPr>
        <p:spPr>
          <a:xfrm>
            <a:off x="1142996" y="6223828"/>
            <a:ext cx="2329074"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4" name="Google Shape;14;p1"/>
          <p:cNvSpPr txBox="1">
            <a:spLocks noGrp="1"/>
          </p:cNvSpPr>
          <p:nvPr>
            <p:ph type="ftr" idx="11"/>
          </p:nvPr>
        </p:nvSpPr>
        <p:spPr>
          <a:xfrm>
            <a:off x="3949148" y="6223828"/>
            <a:ext cx="471777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rtl="0">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rtl="0">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rtl="0">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rtl="0">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rtl="0">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rtl="0">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rtl="0">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rtl="0">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5" name="Google Shape;15;p1"/>
          <p:cNvSpPr txBox="1">
            <a:spLocks noGrp="1"/>
          </p:cNvSpPr>
          <p:nvPr>
            <p:ph type="sldNum" idx="12"/>
          </p:nvPr>
        </p:nvSpPr>
        <p:spPr>
          <a:xfrm>
            <a:off x="9329530" y="6223828"/>
            <a:ext cx="1706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1"/>
                </a:solidFill>
                <a:latin typeface="Corbel"/>
                <a:ea typeface="Corbel"/>
                <a:cs typeface="Corbel"/>
                <a:sym typeface="Corbel"/>
              </a:defRPr>
            </a:lvl1pPr>
            <a:lvl2pPr marL="0" marR="0" lvl="1" indent="0" algn="r" rtl="0">
              <a:spcBef>
                <a:spcPts val="0"/>
              </a:spcBef>
              <a:buNone/>
              <a:defRPr sz="1200" b="0" i="0" u="none" strike="noStrike" cap="none">
                <a:solidFill>
                  <a:schemeClr val="accent1"/>
                </a:solidFill>
                <a:latin typeface="Corbel"/>
                <a:ea typeface="Corbel"/>
                <a:cs typeface="Corbel"/>
                <a:sym typeface="Corbel"/>
              </a:defRPr>
            </a:lvl2pPr>
            <a:lvl3pPr marL="0" marR="0" lvl="2" indent="0" algn="r" rtl="0">
              <a:spcBef>
                <a:spcPts val="0"/>
              </a:spcBef>
              <a:buNone/>
              <a:defRPr sz="1200" b="0" i="0" u="none" strike="noStrike" cap="none">
                <a:solidFill>
                  <a:schemeClr val="accent1"/>
                </a:solidFill>
                <a:latin typeface="Corbel"/>
                <a:ea typeface="Corbel"/>
                <a:cs typeface="Corbel"/>
                <a:sym typeface="Corbel"/>
              </a:defRPr>
            </a:lvl3pPr>
            <a:lvl4pPr marL="0" marR="0" lvl="3" indent="0" algn="r" rtl="0">
              <a:spcBef>
                <a:spcPts val="0"/>
              </a:spcBef>
              <a:buNone/>
              <a:defRPr sz="1200" b="0" i="0" u="none" strike="noStrike" cap="none">
                <a:solidFill>
                  <a:schemeClr val="accent1"/>
                </a:solidFill>
                <a:latin typeface="Corbel"/>
                <a:ea typeface="Corbel"/>
                <a:cs typeface="Corbel"/>
                <a:sym typeface="Corbel"/>
              </a:defRPr>
            </a:lvl4pPr>
            <a:lvl5pPr marL="0" marR="0" lvl="4" indent="0" algn="r" rtl="0">
              <a:spcBef>
                <a:spcPts val="0"/>
              </a:spcBef>
              <a:buNone/>
              <a:defRPr sz="1200" b="0" i="0" u="none" strike="noStrike" cap="none">
                <a:solidFill>
                  <a:schemeClr val="accent1"/>
                </a:solidFill>
                <a:latin typeface="Corbel"/>
                <a:ea typeface="Corbel"/>
                <a:cs typeface="Corbel"/>
                <a:sym typeface="Corbel"/>
              </a:defRPr>
            </a:lvl5pPr>
            <a:lvl6pPr marL="0" marR="0" lvl="5" indent="0" algn="r" rtl="0">
              <a:spcBef>
                <a:spcPts val="0"/>
              </a:spcBef>
              <a:buNone/>
              <a:defRPr sz="1200" b="0" i="0" u="none" strike="noStrike" cap="none">
                <a:solidFill>
                  <a:schemeClr val="accent1"/>
                </a:solidFill>
                <a:latin typeface="Corbel"/>
                <a:ea typeface="Corbel"/>
                <a:cs typeface="Corbel"/>
                <a:sym typeface="Corbel"/>
              </a:defRPr>
            </a:lvl6pPr>
            <a:lvl7pPr marL="0" marR="0" lvl="6" indent="0" algn="r" rtl="0">
              <a:spcBef>
                <a:spcPts val="0"/>
              </a:spcBef>
              <a:buNone/>
              <a:defRPr sz="1200" b="0" i="0" u="none" strike="noStrike" cap="none">
                <a:solidFill>
                  <a:schemeClr val="accent1"/>
                </a:solidFill>
                <a:latin typeface="Corbel"/>
                <a:ea typeface="Corbel"/>
                <a:cs typeface="Corbel"/>
                <a:sym typeface="Corbel"/>
              </a:defRPr>
            </a:lvl7pPr>
            <a:lvl8pPr marL="0" marR="0" lvl="7" indent="0" algn="r" rtl="0">
              <a:spcBef>
                <a:spcPts val="0"/>
              </a:spcBef>
              <a:buNone/>
              <a:defRPr sz="1200" b="0" i="0" u="none" strike="noStrike" cap="none">
                <a:solidFill>
                  <a:schemeClr val="accent1"/>
                </a:solidFill>
                <a:latin typeface="Corbel"/>
                <a:ea typeface="Corbel"/>
                <a:cs typeface="Corbel"/>
                <a:sym typeface="Corbel"/>
              </a:defRPr>
            </a:lvl8pPr>
            <a:lvl9pPr marL="0" marR="0" lvl="8" indent="0" algn="r" rtl="0">
              <a:spcBef>
                <a:spcPts val="0"/>
              </a:spcBef>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DkuicTzGN4o"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3.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g"/><Relationship Id="rId9"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GiuMooDxaM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0"/>
        <p:cNvGrpSpPr/>
        <p:nvPr/>
      </p:nvGrpSpPr>
      <p:grpSpPr>
        <a:xfrm>
          <a:off x="0" y="0"/>
          <a:ext cx="0" cy="0"/>
          <a:chOff x="0" y="0"/>
          <a:chExt cx="0" cy="0"/>
        </a:xfrm>
      </p:grpSpPr>
      <p:sp>
        <p:nvSpPr>
          <p:cNvPr id="101" name="Google Shape;101;p15"/>
          <p:cNvSpPr txBox="1"/>
          <p:nvPr/>
        </p:nvSpPr>
        <p:spPr>
          <a:xfrm>
            <a:off x="1914525" y="666350"/>
            <a:ext cx="7921800" cy="125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a:solidFill>
                <a:schemeClr val="accent1"/>
              </a:solidFill>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172"/>
        <p:cNvGrpSpPr/>
        <p:nvPr/>
      </p:nvGrpSpPr>
      <p:grpSpPr>
        <a:xfrm>
          <a:off x="0" y="0"/>
          <a:ext cx="0" cy="0"/>
          <a:chOff x="0" y="0"/>
          <a:chExt cx="0" cy="0"/>
        </a:xfrm>
      </p:grpSpPr>
      <p:sp>
        <p:nvSpPr>
          <p:cNvPr id="173" name="Google Shape;173;p24"/>
          <p:cNvSpPr txBox="1">
            <a:spLocks noGrp="1"/>
          </p:cNvSpPr>
          <p:nvPr>
            <p:ph type="title"/>
          </p:nvPr>
        </p:nvSpPr>
        <p:spPr>
          <a:xfrm>
            <a:off x="1106424" y="1173575"/>
            <a:ext cx="9966900" cy="292620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7200"/>
              <a:buFont typeface="Corbel"/>
              <a:buNone/>
            </a:pPr>
            <a:r>
              <a:rPr lang="en-US" sz="4400">
                <a:solidFill>
                  <a:srgbClr val="8CA98F"/>
                </a:solidFill>
                <a:latin typeface="Arial"/>
                <a:ea typeface="Arial"/>
                <a:cs typeface="Arial"/>
                <a:sym typeface="Arial"/>
              </a:rPr>
              <a:t>ANIMAL STRUCTURES AND FUNCTIONS</a:t>
            </a:r>
            <a:endParaRPr sz="4400">
              <a:solidFill>
                <a:srgbClr val="8CA98F"/>
              </a:solidFill>
              <a:latin typeface="Arial"/>
              <a:ea typeface="Arial"/>
              <a:cs typeface="Arial"/>
              <a:sym typeface="Arial"/>
            </a:endParaRPr>
          </a:p>
        </p:txBody>
      </p:sp>
      <p:sp>
        <p:nvSpPr>
          <p:cNvPr id="174" name="Google Shape;174;p24"/>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1760"/>
              <a:buNone/>
            </a:pPr>
            <a:r>
              <a:rPr lang="en-US" sz="3200">
                <a:solidFill>
                  <a:srgbClr val="8CA98F"/>
                </a:solidFill>
                <a:latin typeface="Arial"/>
                <a:ea typeface="Arial"/>
                <a:cs typeface="Arial"/>
                <a:sym typeface="Arial"/>
              </a:rPr>
              <a:t>In the Sonoran Desert</a:t>
            </a:r>
            <a:endParaRPr sz="3200">
              <a:solidFill>
                <a:srgbClr val="8CA98F"/>
              </a:solidFill>
              <a:latin typeface="Arial"/>
              <a:ea typeface="Arial"/>
              <a:cs typeface="Arial"/>
              <a:sym typeface="Arial"/>
            </a:endParaRPr>
          </a:p>
        </p:txBody>
      </p:sp>
      <p:pic>
        <p:nvPicPr>
          <p:cNvPr id="175" name="Google Shape;175;p24"/>
          <p:cNvPicPr preferRelativeResize="0"/>
          <p:nvPr/>
        </p:nvPicPr>
        <p:blipFill>
          <a:blip r:embed="rId3">
            <a:alphaModFix/>
          </a:blip>
          <a:stretch>
            <a:fillRect/>
          </a:stretch>
        </p:blipFill>
        <p:spPr>
          <a:xfrm>
            <a:off x="9743125" y="293025"/>
            <a:ext cx="2129649" cy="2129649"/>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179"/>
        <p:cNvGrpSpPr/>
        <p:nvPr/>
      </p:nvGrpSpPr>
      <p:grpSpPr>
        <a:xfrm>
          <a:off x="0" y="0"/>
          <a:ext cx="0" cy="0"/>
          <a:chOff x="0" y="0"/>
          <a:chExt cx="0" cy="0"/>
        </a:xfrm>
      </p:grpSpPr>
      <p:sp>
        <p:nvSpPr>
          <p:cNvPr id="180" name="Google Shape;180;p25"/>
          <p:cNvSpPr txBox="1">
            <a:spLocks noGrp="1"/>
          </p:cNvSpPr>
          <p:nvPr>
            <p:ph type="title"/>
          </p:nvPr>
        </p:nvSpPr>
        <p:spPr>
          <a:xfrm>
            <a:off x="614912" y="1190575"/>
            <a:ext cx="10936500" cy="1356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Corbel"/>
              <a:buNone/>
            </a:pPr>
            <a:r>
              <a:rPr lang="en-US">
                <a:solidFill>
                  <a:srgbClr val="87A289"/>
                </a:solidFill>
                <a:latin typeface="Arial"/>
                <a:ea typeface="Arial"/>
                <a:cs typeface="Arial"/>
                <a:sym typeface="Arial"/>
              </a:rPr>
              <a:t>Watch this video and be ready to discuss what structures the desert tortoise has and how they function to help them survive in the Sonoran Desert.</a:t>
            </a:r>
            <a:endParaRPr>
              <a:solidFill>
                <a:srgbClr val="87A289"/>
              </a:solidFill>
              <a:latin typeface="Arial"/>
              <a:ea typeface="Arial"/>
              <a:cs typeface="Arial"/>
              <a:sym typeface="Arial"/>
            </a:endParaRPr>
          </a:p>
        </p:txBody>
      </p:sp>
      <p:sp>
        <p:nvSpPr>
          <p:cNvPr id="181" name="Google Shape;181;p25"/>
          <p:cNvSpPr txBox="1"/>
          <p:nvPr/>
        </p:nvSpPr>
        <p:spPr>
          <a:xfrm>
            <a:off x="240800" y="2347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a:t>
            </a:r>
            <a:endParaRPr b="1"/>
          </a:p>
        </p:txBody>
      </p:sp>
      <p:pic>
        <p:nvPicPr>
          <p:cNvPr id="182" name="Google Shape;182;p25"/>
          <p:cNvPicPr preferRelativeResize="0"/>
          <p:nvPr/>
        </p:nvPicPr>
        <p:blipFill rotWithShape="1">
          <a:blip r:embed="rId3">
            <a:alphaModFix/>
          </a:blip>
          <a:srcRect b="42591"/>
          <a:stretch/>
        </p:blipFill>
        <p:spPr>
          <a:xfrm>
            <a:off x="3831650" y="3227950"/>
            <a:ext cx="4503025" cy="3357300"/>
          </a:xfrm>
          <a:prstGeom prst="rect">
            <a:avLst/>
          </a:prstGeom>
          <a:noFill/>
          <a:ln>
            <a:noFill/>
          </a:ln>
        </p:spPr>
      </p:pic>
      <p:sp>
        <p:nvSpPr>
          <p:cNvPr id="183" name="Google Shape;183;p25"/>
          <p:cNvSpPr/>
          <p:nvPr/>
        </p:nvSpPr>
        <p:spPr>
          <a:xfrm>
            <a:off x="2260025" y="4740850"/>
            <a:ext cx="2030100" cy="571500"/>
          </a:xfrm>
          <a:prstGeom prst="rightArrow">
            <a:avLst>
              <a:gd name="adj1" fmla="val 50000"/>
              <a:gd name="adj2" fmla="val 50000"/>
            </a:avLst>
          </a:prstGeom>
          <a:solidFill>
            <a:srgbClr val="87A28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187"/>
        <p:cNvGrpSpPr/>
        <p:nvPr/>
      </p:nvGrpSpPr>
      <p:grpSpPr>
        <a:xfrm>
          <a:off x="0" y="0"/>
          <a:ext cx="0" cy="0"/>
          <a:chOff x="0" y="0"/>
          <a:chExt cx="0" cy="0"/>
        </a:xfrm>
      </p:grpSpPr>
      <p:sp>
        <p:nvSpPr>
          <p:cNvPr id="188" name="Google Shape;188;p26"/>
          <p:cNvSpPr txBox="1"/>
          <p:nvPr/>
        </p:nvSpPr>
        <p:spPr>
          <a:xfrm>
            <a:off x="240800" y="24447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a:t>
            </a:r>
            <a:endParaRPr b="1"/>
          </a:p>
        </p:txBody>
      </p:sp>
      <p:pic>
        <p:nvPicPr>
          <p:cNvPr id="189" name="Google Shape;189;p26" title="WeBee Tortoise Video 8 15 22">
            <a:hlinkClick r:id="rId3"/>
          </p:cNvPr>
          <p:cNvPicPr preferRelativeResize="0"/>
          <p:nvPr/>
        </p:nvPicPr>
        <p:blipFill>
          <a:blip r:embed="rId4">
            <a:alphaModFix/>
          </a:blip>
          <a:stretch>
            <a:fillRect/>
          </a:stretch>
        </p:blipFill>
        <p:spPr>
          <a:xfrm>
            <a:off x="1631525" y="209800"/>
            <a:ext cx="9106525" cy="64156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p:cTn id="7" dur="1000"/>
                                        <p:tgtEl>
                                          <p:spTgt spid="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193"/>
        <p:cNvGrpSpPr/>
        <p:nvPr/>
      </p:nvGrpSpPr>
      <p:grpSpPr>
        <a:xfrm>
          <a:off x="0" y="0"/>
          <a:ext cx="0" cy="0"/>
          <a:chOff x="0" y="0"/>
          <a:chExt cx="0" cy="0"/>
        </a:xfrm>
      </p:grpSpPr>
      <p:sp>
        <p:nvSpPr>
          <p:cNvPr id="194" name="Google Shape;194;p27"/>
          <p:cNvSpPr txBox="1">
            <a:spLocks noGrp="1"/>
          </p:cNvSpPr>
          <p:nvPr>
            <p:ph type="title"/>
          </p:nvPr>
        </p:nvSpPr>
        <p:spPr>
          <a:xfrm>
            <a:off x="1784675" y="659218"/>
            <a:ext cx="8622650" cy="13563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orbel"/>
              <a:buNone/>
            </a:pPr>
            <a:r>
              <a:rPr lang="en-US" b="1">
                <a:solidFill>
                  <a:srgbClr val="87A289"/>
                </a:solidFill>
                <a:latin typeface="Arial"/>
                <a:ea typeface="Arial"/>
                <a:cs typeface="Arial"/>
                <a:sym typeface="Arial"/>
              </a:rPr>
              <a:t>Structures</a:t>
            </a:r>
            <a:r>
              <a:rPr lang="en-US" sz="2200">
                <a:solidFill>
                  <a:schemeClr val="dk1"/>
                </a:solidFill>
                <a:latin typeface="Arial"/>
                <a:ea typeface="Arial"/>
                <a:cs typeface="Arial"/>
                <a:sym typeface="Arial"/>
              </a:rPr>
              <a:t/>
            </a:r>
            <a:br>
              <a:rPr lang="en-US" sz="2200">
                <a:solidFill>
                  <a:schemeClr val="dk1"/>
                </a:solidFill>
                <a:latin typeface="Arial"/>
                <a:ea typeface="Arial"/>
                <a:cs typeface="Arial"/>
                <a:sym typeface="Arial"/>
              </a:rPr>
            </a:br>
            <a:r>
              <a:rPr lang="en-US" sz="2200">
                <a:solidFill>
                  <a:schemeClr val="dk1"/>
                </a:solidFill>
                <a:latin typeface="Arial"/>
                <a:ea typeface="Arial"/>
                <a:cs typeface="Arial"/>
                <a:sym typeface="Arial"/>
              </a:rPr>
              <a:t>Every living thing has internal and external structures.</a:t>
            </a:r>
            <a:endParaRPr sz="2200">
              <a:solidFill>
                <a:schemeClr val="dk1"/>
              </a:solidFill>
              <a:latin typeface="Arial"/>
              <a:ea typeface="Arial"/>
              <a:cs typeface="Arial"/>
              <a:sym typeface="Arial"/>
            </a:endParaRPr>
          </a:p>
        </p:txBody>
      </p:sp>
      <p:sp>
        <p:nvSpPr>
          <p:cNvPr id="195" name="Google Shape;195;p27"/>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920"/>
              <a:buNone/>
            </a:pPr>
            <a:r>
              <a:rPr lang="en-US">
                <a:solidFill>
                  <a:srgbClr val="87A289"/>
                </a:solidFill>
                <a:latin typeface="Arial"/>
                <a:ea typeface="Arial"/>
                <a:cs typeface="Arial"/>
                <a:sym typeface="Arial"/>
              </a:rPr>
              <a:t>Internal</a:t>
            </a:r>
            <a:r>
              <a:rPr lang="en-US">
                <a:solidFill>
                  <a:srgbClr val="87A289"/>
                </a:solidFill>
              </a:rPr>
              <a:t>	</a:t>
            </a:r>
            <a:endParaRPr>
              <a:solidFill>
                <a:srgbClr val="87A289"/>
              </a:solidFill>
            </a:endParaRPr>
          </a:p>
        </p:txBody>
      </p:sp>
      <p:sp>
        <p:nvSpPr>
          <p:cNvPr id="196" name="Google Shape;196;p27"/>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rmAutofit/>
          </a:bodyPr>
          <a:lstStyle/>
          <a:p>
            <a:pPr marL="228600" lvl="0" indent="-182880" algn="l" rtl="0">
              <a:lnSpc>
                <a:spcPct val="90000"/>
              </a:lnSpc>
              <a:spcBef>
                <a:spcPts val="0"/>
              </a:spcBef>
              <a:spcAft>
                <a:spcPts val="0"/>
              </a:spcAft>
              <a:buClr>
                <a:schemeClr val="dk1"/>
              </a:buClr>
              <a:buSzPts val="1760"/>
              <a:buFont typeface="Arial"/>
              <a:buChar char="•"/>
            </a:pPr>
            <a:r>
              <a:rPr lang="en-US">
                <a:solidFill>
                  <a:schemeClr val="dk1"/>
                </a:solidFill>
                <a:latin typeface="Arial"/>
                <a:ea typeface="Arial"/>
                <a:cs typeface="Arial"/>
                <a:sym typeface="Arial"/>
              </a:rPr>
              <a:t>Internal structures are on the inside of living things.</a:t>
            </a: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Examples are:</a:t>
            </a:r>
            <a:endParaRPr>
              <a:solidFill>
                <a:schemeClr val="dk1"/>
              </a:solidFill>
              <a:latin typeface="Arial"/>
              <a:ea typeface="Arial"/>
              <a:cs typeface="Arial"/>
              <a:sym typeface="Arial"/>
            </a:endParaRPr>
          </a:p>
          <a:p>
            <a:pPr marL="457200" lvl="1" indent="-182880" algn="l" rtl="0">
              <a:lnSpc>
                <a:spcPct val="90000"/>
              </a:lnSpc>
              <a:spcBef>
                <a:spcPts val="200"/>
              </a:spcBef>
              <a:spcAft>
                <a:spcPts val="0"/>
              </a:spcAft>
              <a:buClr>
                <a:schemeClr val="dk1"/>
              </a:buClr>
              <a:buSzPts val="1600"/>
              <a:buFont typeface="Arial"/>
              <a:buChar char="•"/>
            </a:pPr>
            <a:r>
              <a:rPr lang="en-US">
                <a:solidFill>
                  <a:schemeClr val="dk1"/>
                </a:solidFill>
                <a:latin typeface="Arial"/>
                <a:ea typeface="Arial"/>
                <a:cs typeface="Arial"/>
                <a:sym typeface="Arial"/>
              </a:rPr>
              <a:t>Heart</a:t>
            </a:r>
            <a:endParaRPr>
              <a:solidFill>
                <a:schemeClr val="dk1"/>
              </a:solidFill>
              <a:latin typeface="Arial"/>
              <a:ea typeface="Arial"/>
              <a:cs typeface="Arial"/>
              <a:sym typeface="Arial"/>
            </a:endParaRPr>
          </a:p>
          <a:p>
            <a:pPr marL="457200" lvl="1" indent="-182880" algn="l" rtl="0">
              <a:lnSpc>
                <a:spcPct val="90000"/>
              </a:lnSpc>
              <a:spcBef>
                <a:spcPts val="600"/>
              </a:spcBef>
              <a:spcAft>
                <a:spcPts val="0"/>
              </a:spcAft>
              <a:buClr>
                <a:schemeClr val="dk1"/>
              </a:buClr>
              <a:buSzPts val="1600"/>
              <a:buFont typeface="Arial"/>
              <a:buChar char="•"/>
            </a:pPr>
            <a:r>
              <a:rPr lang="en-US">
                <a:solidFill>
                  <a:schemeClr val="dk1"/>
                </a:solidFill>
                <a:latin typeface="Arial"/>
                <a:ea typeface="Arial"/>
                <a:cs typeface="Arial"/>
                <a:sym typeface="Arial"/>
              </a:rPr>
              <a:t>Lungs</a:t>
            </a:r>
            <a:endParaRPr>
              <a:solidFill>
                <a:schemeClr val="dk1"/>
              </a:solidFill>
              <a:latin typeface="Arial"/>
              <a:ea typeface="Arial"/>
              <a:cs typeface="Arial"/>
              <a:sym typeface="Arial"/>
            </a:endParaRPr>
          </a:p>
          <a:p>
            <a:pPr marL="457200" lvl="1" indent="-182880" algn="l" rtl="0">
              <a:lnSpc>
                <a:spcPct val="90000"/>
              </a:lnSpc>
              <a:spcBef>
                <a:spcPts val="600"/>
              </a:spcBef>
              <a:spcAft>
                <a:spcPts val="0"/>
              </a:spcAft>
              <a:buClr>
                <a:schemeClr val="dk1"/>
              </a:buClr>
              <a:buSzPts val="1600"/>
              <a:buFont typeface="Arial"/>
              <a:buChar char="•"/>
            </a:pPr>
            <a:r>
              <a:rPr lang="en-US">
                <a:solidFill>
                  <a:schemeClr val="dk1"/>
                </a:solidFill>
                <a:latin typeface="Arial"/>
                <a:ea typeface="Arial"/>
                <a:cs typeface="Arial"/>
                <a:sym typeface="Arial"/>
              </a:rPr>
              <a:t>Brain</a:t>
            </a:r>
            <a:endParaRPr>
              <a:solidFill>
                <a:schemeClr val="dk1"/>
              </a:solidFill>
              <a:latin typeface="Arial"/>
              <a:ea typeface="Arial"/>
              <a:cs typeface="Arial"/>
              <a:sym typeface="Arial"/>
            </a:endParaRPr>
          </a:p>
          <a:p>
            <a:pPr marL="274320" lvl="1" indent="0" algn="l" rtl="0">
              <a:lnSpc>
                <a:spcPct val="90000"/>
              </a:lnSpc>
              <a:spcBef>
                <a:spcPts val="600"/>
              </a:spcBef>
              <a:spcAft>
                <a:spcPts val="0"/>
              </a:spcAft>
              <a:buSzPts val="1600"/>
              <a:buNone/>
            </a:pPr>
            <a:endParaRPr>
              <a:solidFill>
                <a:schemeClr val="dk1"/>
              </a:solidFill>
              <a:latin typeface="Arial"/>
              <a:ea typeface="Arial"/>
              <a:cs typeface="Arial"/>
              <a:sym typeface="Arial"/>
            </a:endParaRPr>
          </a:p>
        </p:txBody>
      </p:sp>
      <p:sp>
        <p:nvSpPr>
          <p:cNvPr id="197" name="Google Shape;197;p27"/>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920"/>
              <a:buNone/>
            </a:pPr>
            <a:r>
              <a:rPr lang="en-US">
                <a:solidFill>
                  <a:srgbClr val="87A289"/>
                </a:solidFill>
                <a:latin typeface="Arial"/>
                <a:ea typeface="Arial"/>
                <a:cs typeface="Arial"/>
                <a:sym typeface="Arial"/>
              </a:rPr>
              <a:t>External</a:t>
            </a:r>
            <a:endParaRPr>
              <a:solidFill>
                <a:srgbClr val="87A289"/>
              </a:solidFill>
              <a:latin typeface="Arial"/>
              <a:ea typeface="Arial"/>
              <a:cs typeface="Arial"/>
              <a:sym typeface="Arial"/>
            </a:endParaRPr>
          </a:p>
        </p:txBody>
      </p:sp>
      <p:sp>
        <p:nvSpPr>
          <p:cNvPr id="198" name="Google Shape;198;p27"/>
          <p:cNvSpPr txBox="1">
            <a:spLocks noGrp="1"/>
          </p:cNvSpPr>
          <p:nvPr>
            <p:ph type="body" idx="4"/>
          </p:nvPr>
        </p:nvSpPr>
        <p:spPr>
          <a:xfrm>
            <a:off x="6269173" y="2719322"/>
            <a:ext cx="4754880" cy="3383280"/>
          </a:xfrm>
          <a:prstGeom prst="rect">
            <a:avLst/>
          </a:prstGeom>
          <a:noFill/>
          <a:ln>
            <a:noFill/>
          </a:ln>
        </p:spPr>
        <p:txBody>
          <a:bodyPr spcFirstLastPara="1" wrap="square" lIns="91425" tIns="45700" rIns="91425" bIns="45700" anchor="t" anchorCtr="0">
            <a:normAutofit/>
          </a:bodyPr>
          <a:lstStyle/>
          <a:p>
            <a:pPr marL="228600" lvl="0" indent="-182880" algn="l" rtl="0">
              <a:lnSpc>
                <a:spcPct val="90000"/>
              </a:lnSpc>
              <a:spcBef>
                <a:spcPts val="0"/>
              </a:spcBef>
              <a:spcAft>
                <a:spcPts val="0"/>
              </a:spcAft>
              <a:buClr>
                <a:schemeClr val="dk1"/>
              </a:buClr>
              <a:buSzPts val="1760"/>
              <a:buFont typeface="Arial"/>
              <a:buChar char="•"/>
            </a:pPr>
            <a:r>
              <a:rPr lang="en-US">
                <a:solidFill>
                  <a:schemeClr val="dk1"/>
                </a:solidFill>
                <a:latin typeface="Arial"/>
                <a:ea typeface="Arial"/>
                <a:cs typeface="Arial"/>
                <a:sym typeface="Arial"/>
              </a:rPr>
              <a:t>External structures are on the outside of living things.</a:t>
            </a: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Examples are:</a:t>
            </a:r>
            <a:endParaRPr>
              <a:solidFill>
                <a:schemeClr val="dk1"/>
              </a:solidFill>
              <a:latin typeface="Arial"/>
              <a:ea typeface="Arial"/>
              <a:cs typeface="Arial"/>
              <a:sym typeface="Arial"/>
            </a:endParaRPr>
          </a:p>
          <a:p>
            <a:pPr marL="457200" lvl="1" indent="-182880" algn="l" rtl="0">
              <a:lnSpc>
                <a:spcPct val="90000"/>
              </a:lnSpc>
              <a:spcBef>
                <a:spcPts val="200"/>
              </a:spcBef>
              <a:spcAft>
                <a:spcPts val="0"/>
              </a:spcAft>
              <a:buClr>
                <a:schemeClr val="dk1"/>
              </a:buClr>
              <a:buSzPts val="1600"/>
              <a:buFont typeface="Arial"/>
              <a:buChar char="•"/>
            </a:pPr>
            <a:r>
              <a:rPr lang="en-US">
                <a:solidFill>
                  <a:schemeClr val="dk1"/>
                </a:solidFill>
                <a:latin typeface="Arial"/>
                <a:ea typeface="Arial"/>
                <a:cs typeface="Arial"/>
                <a:sym typeface="Arial"/>
              </a:rPr>
              <a:t>Skin</a:t>
            </a:r>
            <a:endParaRPr>
              <a:solidFill>
                <a:schemeClr val="dk1"/>
              </a:solidFill>
              <a:latin typeface="Arial"/>
              <a:ea typeface="Arial"/>
              <a:cs typeface="Arial"/>
              <a:sym typeface="Arial"/>
            </a:endParaRPr>
          </a:p>
          <a:p>
            <a:pPr marL="457200" lvl="1" indent="-182880" algn="l" rtl="0">
              <a:lnSpc>
                <a:spcPct val="90000"/>
              </a:lnSpc>
              <a:spcBef>
                <a:spcPts val="600"/>
              </a:spcBef>
              <a:spcAft>
                <a:spcPts val="0"/>
              </a:spcAft>
              <a:buClr>
                <a:schemeClr val="dk1"/>
              </a:buClr>
              <a:buSzPts val="1600"/>
              <a:buFont typeface="Arial"/>
              <a:buChar char="•"/>
            </a:pPr>
            <a:r>
              <a:rPr lang="en-US">
                <a:solidFill>
                  <a:schemeClr val="dk1"/>
                </a:solidFill>
                <a:latin typeface="Arial"/>
                <a:ea typeface="Arial"/>
                <a:cs typeface="Arial"/>
                <a:sym typeface="Arial"/>
              </a:rPr>
              <a:t>Eyes</a:t>
            </a:r>
            <a:endParaRPr>
              <a:solidFill>
                <a:schemeClr val="dk1"/>
              </a:solidFill>
              <a:latin typeface="Arial"/>
              <a:ea typeface="Arial"/>
              <a:cs typeface="Arial"/>
              <a:sym typeface="Arial"/>
            </a:endParaRPr>
          </a:p>
          <a:p>
            <a:pPr marL="457200" lvl="1" indent="-182880" algn="l" rtl="0">
              <a:lnSpc>
                <a:spcPct val="90000"/>
              </a:lnSpc>
              <a:spcBef>
                <a:spcPts val="600"/>
              </a:spcBef>
              <a:spcAft>
                <a:spcPts val="0"/>
              </a:spcAft>
              <a:buClr>
                <a:schemeClr val="dk1"/>
              </a:buClr>
              <a:buSzPts val="1600"/>
              <a:buFont typeface="Arial"/>
              <a:buChar char="•"/>
            </a:pPr>
            <a:r>
              <a:rPr lang="en-US">
                <a:solidFill>
                  <a:schemeClr val="dk1"/>
                </a:solidFill>
                <a:latin typeface="Arial"/>
                <a:ea typeface="Arial"/>
                <a:cs typeface="Arial"/>
                <a:sym typeface="Arial"/>
              </a:rPr>
              <a:t>Claws</a:t>
            </a:r>
            <a:endParaRPr>
              <a:solidFill>
                <a:schemeClr val="dk1"/>
              </a:solidFill>
              <a:latin typeface="Arial"/>
              <a:ea typeface="Arial"/>
              <a:cs typeface="Arial"/>
              <a:sym typeface="Arial"/>
            </a:endParaRPr>
          </a:p>
          <a:p>
            <a:pPr marL="457200" lvl="1" indent="-182880" algn="l" rtl="0">
              <a:lnSpc>
                <a:spcPct val="90000"/>
              </a:lnSpc>
              <a:spcBef>
                <a:spcPts val="600"/>
              </a:spcBef>
              <a:spcAft>
                <a:spcPts val="0"/>
              </a:spcAft>
              <a:buClr>
                <a:schemeClr val="dk1"/>
              </a:buClr>
              <a:buSzPts val="1600"/>
              <a:buFont typeface="Arial"/>
              <a:buChar char="•"/>
            </a:pPr>
            <a:r>
              <a:rPr lang="en-US">
                <a:solidFill>
                  <a:schemeClr val="dk1"/>
                </a:solidFill>
                <a:latin typeface="Arial"/>
                <a:ea typeface="Arial"/>
                <a:cs typeface="Arial"/>
                <a:sym typeface="Arial"/>
              </a:rPr>
              <a:t>Fur</a:t>
            </a:r>
            <a:endParaRPr>
              <a:solidFill>
                <a:schemeClr val="dk1"/>
              </a:solidFill>
              <a:latin typeface="Arial"/>
              <a:ea typeface="Arial"/>
              <a:cs typeface="Arial"/>
              <a:sym typeface="Arial"/>
            </a:endParaRPr>
          </a:p>
          <a:p>
            <a:pPr marL="457200" lvl="1" indent="-81279" algn="l" rtl="0">
              <a:lnSpc>
                <a:spcPct val="90000"/>
              </a:lnSpc>
              <a:spcBef>
                <a:spcPts val="600"/>
              </a:spcBef>
              <a:spcAft>
                <a:spcPts val="0"/>
              </a:spcAft>
              <a:buSzPts val="1600"/>
              <a:buNone/>
            </a:pPr>
            <a:endParaRPr>
              <a:solidFill>
                <a:schemeClr val="dk1"/>
              </a:solidFill>
              <a:latin typeface="Arial"/>
              <a:ea typeface="Arial"/>
              <a:cs typeface="Arial"/>
              <a:sym typeface="Arial"/>
            </a:endParaRPr>
          </a:p>
        </p:txBody>
      </p:sp>
      <p:sp>
        <p:nvSpPr>
          <p:cNvPr id="199" name="Google Shape;199;p27"/>
          <p:cNvSpPr txBox="1"/>
          <p:nvPr/>
        </p:nvSpPr>
        <p:spPr>
          <a:xfrm>
            <a:off x="2116272" y="5348614"/>
            <a:ext cx="7929000" cy="95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0" u="none" strike="noStrike" cap="none">
                <a:solidFill>
                  <a:srgbClr val="8CA98F"/>
                </a:solidFill>
              </a:rPr>
              <a:t>Each structure of an animal has an important function.</a:t>
            </a:r>
            <a:endParaRPr>
              <a:solidFill>
                <a:srgbClr val="8CA98F"/>
              </a:solidFill>
            </a:endParaRPr>
          </a:p>
        </p:txBody>
      </p:sp>
      <p:pic>
        <p:nvPicPr>
          <p:cNvPr id="200" name="Google Shape;200;p27" descr="Image result for picture of internal structures of a monitor lizard"/>
          <p:cNvPicPr preferRelativeResize="0"/>
          <p:nvPr/>
        </p:nvPicPr>
        <p:blipFill rotWithShape="1">
          <a:blip r:embed="rId3">
            <a:alphaModFix/>
          </a:blip>
          <a:srcRect/>
          <a:stretch/>
        </p:blipFill>
        <p:spPr>
          <a:xfrm>
            <a:off x="2823619" y="4118565"/>
            <a:ext cx="2261948" cy="1032091"/>
          </a:xfrm>
          <a:prstGeom prst="rect">
            <a:avLst/>
          </a:prstGeom>
          <a:noFill/>
          <a:ln>
            <a:noFill/>
          </a:ln>
        </p:spPr>
      </p:pic>
      <p:pic>
        <p:nvPicPr>
          <p:cNvPr id="201" name="Google Shape;201;p27" descr="Image result for picture of parts of a monitor lizard"/>
          <p:cNvPicPr preferRelativeResize="0"/>
          <p:nvPr/>
        </p:nvPicPr>
        <p:blipFill rotWithShape="1">
          <a:blip r:embed="rId4">
            <a:alphaModFix/>
          </a:blip>
          <a:srcRect t="25825" r="3241" b="23892"/>
          <a:stretch/>
        </p:blipFill>
        <p:spPr>
          <a:xfrm>
            <a:off x="8197285" y="3903987"/>
            <a:ext cx="3401817" cy="1378208"/>
          </a:xfrm>
          <a:prstGeom prst="rect">
            <a:avLst/>
          </a:prstGeom>
          <a:noFill/>
          <a:ln>
            <a:noFill/>
          </a:ln>
        </p:spPr>
      </p:pic>
      <p:sp>
        <p:nvSpPr>
          <p:cNvPr id="202" name="Google Shape;202;p27"/>
          <p:cNvSpPr txBox="1"/>
          <p:nvPr/>
        </p:nvSpPr>
        <p:spPr>
          <a:xfrm>
            <a:off x="240800" y="2347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a:t>
            </a:r>
            <a:endParaRPr b="1"/>
          </a:p>
        </p:txBody>
      </p:sp>
      <p:pic>
        <p:nvPicPr>
          <p:cNvPr id="203" name="Google Shape;203;p27"/>
          <p:cNvPicPr preferRelativeResize="0"/>
          <p:nvPr/>
        </p:nvPicPr>
        <p:blipFill>
          <a:blip r:embed="rId5">
            <a:alphaModFix/>
          </a:blip>
          <a:stretch>
            <a:fillRect/>
          </a:stretch>
        </p:blipFill>
        <p:spPr>
          <a:xfrm>
            <a:off x="240800" y="5772650"/>
            <a:ext cx="3401824" cy="862929"/>
          </a:xfrm>
          <a:prstGeom prst="rect">
            <a:avLst/>
          </a:prstGeom>
          <a:noFill/>
          <a:ln>
            <a:noFill/>
          </a:ln>
        </p:spPr>
      </p:pic>
      <p:pic>
        <p:nvPicPr>
          <p:cNvPr id="204" name="Google Shape;204;p27"/>
          <p:cNvPicPr preferRelativeResize="0"/>
          <p:nvPr/>
        </p:nvPicPr>
        <p:blipFill>
          <a:blip r:embed="rId6">
            <a:alphaModFix/>
          </a:blip>
          <a:stretch>
            <a:fillRect/>
          </a:stretch>
        </p:blipFill>
        <p:spPr>
          <a:xfrm>
            <a:off x="8488951" y="5815488"/>
            <a:ext cx="3401824" cy="777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2000"/>
                                        <p:tgtEl>
                                          <p:spTgt spid="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5">
                                            <p:txEl>
                                              <p:pRg st="0" end="0"/>
                                            </p:txEl>
                                          </p:spTgt>
                                        </p:tgtEl>
                                        <p:attrNameLst>
                                          <p:attrName>style.visibility</p:attrName>
                                        </p:attrNameLst>
                                      </p:cBhvr>
                                      <p:to>
                                        <p:strVal val="visible"/>
                                      </p:to>
                                    </p:set>
                                    <p:animEffect transition="in" filter="fade">
                                      <p:cBhvr>
                                        <p:cTn id="12" dur="500"/>
                                        <p:tgtEl>
                                          <p:spTgt spid="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6">
                                            <p:txEl>
                                              <p:pRg st="0" end="0"/>
                                            </p:txEl>
                                          </p:spTgt>
                                        </p:tgtEl>
                                        <p:attrNameLst>
                                          <p:attrName>style.visibility</p:attrName>
                                        </p:attrNameLst>
                                      </p:cBhvr>
                                      <p:to>
                                        <p:strVal val="visible"/>
                                      </p:to>
                                    </p:set>
                                    <p:animEffect transition="in" filter="fade">
                                      <p:cBhvr>
                                        <p:cTn id="17" dur="500"/>
                                        <p:tgtEl>
                                          <p:spTgt spid="19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6">
                                            <p:txEl>
                                              <p:pRg st="1" end="1"/>
                                            </p:txEl>
                                          </p:spTgt>
                                        </p:tgtEl>
                                        <p:attrNameLst>
                                          <p:attrName>style.visibility</p:attrName>
                                        </p:attrNameLst>
                                      </p:cBhvr>
                                      <p:to>
                                        <p:strVal val="visible"/>
                                      </p:to>
                                    </p:set>
                                    <p:animEffect transition="in" filter="fade">
                                      <p:cBhvr>
                                        <p:cTn id="22" dur="500"/>
                                        <p:tgtEl>
                                          <p:spTgt spid="19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6">
                                            <p:txEl>
                                              <p:pRg st="2" end="2"/>
                                            </p:txEl>
                                          </p:spTgt>
                                        </p:tgtEl>
                                        <p:attrNameLst>
                                          <p:attrName>style.visibility</p:attrName>
                                        </p:attrNameLst>
                                      </p:cBhvr>
                                      <p:to>
                                        <p:strVal val="visible"/>
                                      </p:to>
                                    </p:set>
                                    <p:animEffect transition="in" filter="fade">
                                      <p:cBhvr>
                                        <p:cTn id="27" dur="500"/>
                                        <p:tgtEl>
                                          <p:spTgt spid="19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6">
                                            <p:txEl>
                                              <p:pRg st="3" end="3"/>
                                            </p:txEl>
                                          </p:spTgt>
                                        </p:tgtEl>
                                        <p:attrNameLst>
                                          <p:attrName>style.visibility</p:attrName>
                                        </p:attrNameLst>
                                      </p:cBhvr>
                                      <p:to>
                                        <p:strVal val="visible"/>
                                      </p:to>
                                    </p:set>
                                    <p:animEffect transition="in" filter="fade">
                                      <p:cBhvr>
                                        <p:cTn id="32" dur="500"/>
                                        <p:tgtEl>
                                          <p:spTgt spid="19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6">
                                            <p:txEl>
                                              <p:pRg st="4" end="4"/>
                                            </p:txEl>
                                          </p:spTgt>
                                        </p:tgtEl>
                                        <p:attrNameLst>
                                          <p:attrName>style.visibility</p:attrName>
                                        </p:attrNameLst>
                                      </p:cBhvr>
                                      <p:to>
                                        <p:strVal val="visible"/>
                                      </p:to>
                                    </p:set>
                                    <p:animEffect transition="in" filter="fade">
                                      <p:cBhvr>
                                        <p:cTn id="37" dur="500"/>
                                        <p:tgtEl>
                                          <p:spTgt spid="196">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6">
                                            <p:txEl>
                                              <p:pRg st="5" end="5"/>
                                            </p:txEl>
                                          </p:spTgt>
                                        </p:tgtEl>
                                        <p:attrNameLst>
                                          <p:attrName>style.visibility</p:attrName>
                                        </p:attrNameLst>
                                      </p:cBhvr>
                                      <p:to>
                                        <p:strVal val="visible"/>
                                      </p:to>
                                    </p:set>
                                    <p:animEffect transition="in" filter="fade">
                                      <p:cBhvr>
                                        <p:cTn id="42" dur="500"/>
                                        <p:tgtEl>
                                          <p:spTgt spid="196">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0"/>
                                        </p:tgtEl>
                                        <p:attrNameLst>
                                          <p:attrName>style.visibility</p:attrName>
                                        </p:attrNameLst>
                                      </p:cBhvr>
                                      <p:to>
                                        <p:strVal val="visible"/>
                                      </p:to>
                                    </p:set>
                                    <p:animEffect transition="in" filter="fade">
                                      <p:cBhvr>
                                        <p:cTn id="47" dur="2000"/>
                                        <p:tgtEl>
                                          <p:spTgt spid="200"/>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0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7">
                                            <p:txEl>
                                              <p:pRg st="0" end="0"/>
                                            </p:txEl>
                                          </p:spTgt>
                                        </p:tgtEl>
                                        <p:attrNameLst>
                                          <p:attrName>style.visibility</p:attrName>
                                        </p:attrNameLst>
                                      </p:cBhvr>
                                      <p:to>
                                        <p:strVal val="visible"/>
                                      </p:to>
                                    </p:set>
                                    <p:animEffect transition="in" filter="fade">
                                      <p:cBhvr>
                                        <p:cTn id="56" dur="500"/>
                                        <p:tgtEl>
                                          <p:spTgt spid="197">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8">
                                            <p:txEl>
                                              <p:pRg st="0" end="0"/>
                                            </p:txEl>
                                          </p:spTgt>
                                        </p:tgtEl>
                                        <p:attrNameLst>
                                          <p:attrName>style.visibility</p:attrName>
                                        </p:attrNameLst>
                                      </p:cBhvr>
                                      <p:to>
                                        <p:strVal val="visible"/>
                                      </p:to>
                                    </p:set>
                                    <p:animEffect transition="in" filter="fade">
                                      <p:cBhvr>
                                        <p:cTn id="61" dur="500"/>
                                        <p:tgtEl>
                                          <p:spTgt spid="19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98">
                                            <p:txEl>
                                              <p:pRg st="1" end="1"/>
                                            </p:txEl>
                                          </p:spTgt>
                                        </p:tgtEl>
                                        <p:attrNameLst>
                                          <p:attrName>style.visibility</p:attrName>
                                        </p:attrNameLst>
                                      </p:cBhvr>
                                      <p:to>
                                        <p:strVal val="visible"/>
                                      </p:to>
                                    </p:set>
                                    <p:animEffect transition="in" filter="fade">
                                      <p:cBhvr>
                                        <p:cTn id="66" dur="500"/>
                                        <p:tgtEl>
                                          <p:spTgt spid="198">
                                            <p:txEl>
                                              <p:pRg st="1" end="1"/>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98">
                                            <p:txEl>
                                              <p:pRg st="2" end="2"/>
                                            </p:txEl>
                                          </p:spTgt>
                                        </p:tgtEl>
                                        <p:attrNameLst>
                                          <p:attrName>style.visibility</p:attrName>
                                        </p:attrNameLst>
                                      </p:cBhvr>
                                      <p:to>
                                        <p:strVal val="visible"/>
                                      </p:to>
                                    </p:set>
                                    <p:animEffect transition="in" filter="fade">
                                      <p:cBhvr>
                                        <p:cTn id="71" dur="500"/>
                                        <p:tgtEl>
                                          <p:spTgt spid="198">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98">
                                            <p:txEl>
                                              <p:pRg st="3" end="3"/>
                                            </p:txEl>
                                          </p:spTgt>
                                        </p:tgtEl>
                                        <p:attrNameLst>
                                          <p:attrName>style.visibility</p:attrName>
                                        </p:attrNameLst>
                                      </p:cBhvr>
                                      <p:to>
                                        <p:strVal val="visible"/>
                                      </p:to>
                                    </p:set>
                                    <p:animEffect transition="in" filter="fade">
                                      <p:cBhvr>
                                        <p:cTn id="76" dur="500"/>
                                        <p:tgtEl>
                                          <p:spTgt spid="198">
                                            <p:txEl>
                                              <p:pRg st="3" end="3"/>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98">
                                            <p:txEl>
                                              <p:pRg st="4" end="4"/>
                                            </p:txEl>
                                          </p:spTgt>
                                        </p:tgtEl>
                                        <p:attrNameLst>
                                          <p:attrName>style.visibility</p:attrName>
                                        </p:attrNameLst>
                                      </p:cBhvr>
                                      <p:to>
                                        <p:strVal val="visible"/>
                                      </p:to>
                                    </p:set>
                                    <p:animEffect transition="in" filter="fade">
                                      <p:cBhvr>
                                        <p:cTn id="81" dur="500"/>
                                        <p:tgtEl>
                                          <p:spTgt spid="198">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98">
                                            <p:txEl>
                                              <p:pRg st="5" end="5"/>
                                            </p:txEl>
                                          </p:spTgt>
                                        </p:tgtEl>
                                        <p:attrNameLst>
                                          <p:attrName>style.visibility</p:attrName>
                                        </p:attrNameLst>
                                      </p:cBhvr>
                                      <p:to>
                                        <p:strVal val="visible"/>
                                      </p:to>
                                    </p:set>
                                    <p:animEffect transition="in" filter="fade">
                                      <p:cBhvr>
                                        <p:cTn id="86" dur="500"/>
                                        <p:tgtEl>
                                          <p:spTgt spid="198">
                                            <p:txEl>
                                              <p:pRg st="5" end="5"/>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98">
                                            <p:txEl>
                                              <p:pRg st="6" end="6"/>
                                            </p:txEl>
                                          </p:spTgt>
                                        </p:tgtEl>
                                        <p:attrNameLst>
                                          <p:attrName>style.visibility</p:attrName>
                                        </p:attrNameLst>
                                      </p:cBhvr>
                                      <p:to>
                                        <p:strVal val="visible"/>
                                      </p:to>
                                    </p:set>
                                    <p:animEffect transition="in" filter="fade">
                                      <p:cBhvr>
                                        <p:cTn id="91" dur="500"/>
                                        <p:tgtEl>
                                          <p:spTgt spid="198">
                                            <p:txEl>
                                              <p:pRg st="6" end="6"/>
                                            </p:txEl>
                                          </p:spTgt>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01"/>
                                        </p:tgtEl>
                                        <p:attrNameLst>
                                          <p:attrName>style.visibility</p:attrName>
                                        </p:attrNameLst>
                                      </p:cBhvr>
                                      <p:to>
                                        <p:strVal val="visible"/>
                                      </p:to>
                                    </p:set>
                                    <p:animEffect transition="in" filter="fade">
                                      <p:cBhvr>
                                        <p:cTn id="96" dur="2000"/>
                                        <p:tgtEl>
                                          <p:spTgt spid="201"/>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0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199"/>
                                        </p:tgtEl>
                                        <p:attrNameLst>
                                          <p:attrName>style.visibility</p:attrName>
                                        </p:attrNameLst>
                                      </p:cBhvr>
                                      <p:to>
                                        <p:strVal val="visible"/>
                                      </p:to>
                                    </p:set>
                                    <p:animEffect transition="in" filter="fade">
                                      <p:cBhvr>
                                        <p:cTn id="105"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7369AF"/>
        </a:solidFill>
        <a:effectLst/>
      </p:bgPr>
    </p:bg>
    <p:spTree>
      <p:nvGrpSpPr>
        <p:cNvPr id="1" name="Shape 208"/>
        <p:cNvGrpSpPr/>
        <p:nvPr/>
      </p:nvGrpSpPr>
      <p:grpSpPr>
        <a:xfrm>
          <a:off x="0" y="0"/>
          <a:ext cx="0" cy="0"/>
          <a:chOff x="0" y="0"/>
          <a:chExt cx="0" cy="0"/>
        </a:xfrm>
      </p:grpSpPr>
      <p:pic>
        <p:nvPicPr>
          <p:cNvPr id="209" name="Google Shape;209;p28"/>
          <p:cNvPicPr preferRelativeResize="0"/>
          <p:nvPr/>
        </p:nvPicPr>
        <p:blipFill>
          <a:blip r:embed="rId3">
            <a:alphaModFix/>
          </a:blip>
          <a:stretch>
            <a:fillRect/>
          </a:stretch>
        </p:blipFill>
        <p:spPr>
          <a:xfrm>
            <a:off x="8589347" y="2243935"/>
            <a:ext cx="3278800" cy="2370125"/>
          </a:xfrm>
          <a:prstGeom prst="rect">
            <a:avLst/>
          </a:prstGeom>
          <a:noFill/>
          <a:ln>
            <a:noFill/>
          </a:ln>
        </p:spPr>
      </p:pic>
      <p:sp>
        <p:nvSpPr>
          <p:cNvPr id="210" name="Google Shape;210;p28"/>
          <p:cNvSpPr txBox="1">
            <a:spLocks noGrp="1"/>
          </p:cNvSpPr>
          <p:nvPr>
            <p:ph type="title"/>
          </p:nvPr>
        </p:nvSpPr>
        <p:spPr>
          <a:xfrm>
            <a:off x="1304850" y="560538"/>
            <a:ext cx="9582300" cy="1356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Corbel"/>
              <a:buNone/>
            </a:pPr>
            <a:r>
              <a:rPr lang="en-US" b="1">
                <a:solidFill>
                  <a:srgbClr val="87A289"/>
                </a:solidFill>
                <a:latin typeface="Arial"/>
                <a:ea typeface="Arial"/>
                <a:cs typeface="Arial"/>
                <a:sym typeface="Arial"/>
              </a:rPr>
              <a:t>What were some of the internal and external structures of the desert tortoise? </a:t>
            </a:r>
            <a:endParaRPr b="1">
              <a:solidFill>
                <a:srgbClr val="87A289"/>
              </a:solidFill>
              <a:latin typeface="Arial"/>
              <a:ea typeface="Arial"/>
              <a:cs typeface="Arial"/>
              <a:sym typeface="Arial"/>
            </a:endParaRPr>
          </a:p>
        </p:txBody>
      </p:sp>
      <p:sp>
        <p:nvSpPr>
          <p:cNvPr id="211" name="Google Shape;211;p28"/>
          <p:cNvSpPr txBox="1">
            <a:spLocks noGrp="1"/>
          </p:cNvSpPr>
          <p:nvPr>
            <p:ph type="body" idx="1"/>
          </p:nvPr>
        </p:nvSpPr>
        <p:spPr>
          <a:xfrm>
            <a:off x="1143000" y="2001511"/>
            <a:ext cx="4754880" cy="7772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920"/>
              <a:buNone/>
            </a:pPr>
            <a:r>
              <a:rPr lang="en-US">
                <a:solidFill>
                  <a:schemeClr val="dk1"/>
                </a:solidFill>
                <a:latin typeface="Arial"/>
                <a:ea typeface="Arial"/>
                <a:cs typeface="Arial"/>
                <a:sym typeface="Arial"/>
              </a:rPr>
              <a:t>Internal </a:t>
            </a:r>
            <a:endParaRPr>
              <a:solidFill>
                <a:schemeClr val="dk1"/>
              </a:solidFill>
              <a:latin typeface="Arial"/>
              <a:ea typeface="Arial"/>
              <a:cs typeface="Arial"/>
              <a:sym typeface="Arial"/>
            </a:endParaRPr>
          </a:p>
        </p:txBody>
      </p:sp>
      <p:sp>
        <p:nvSpPr>
          <p:cNvPr id="212" name="Google Shape;212;p28"/>
          <p:cNvSpPr txBox="1">
            <a:spLocks noGrp="1"/>
          </p:cNvSpPr>
          <p:nvPr>
            <p:ph type="body" idx="2"/>
          </p:nvPr>
        </p:nvSpPr>
        <p:spPr>
          <a:xfrm>
            <a:off x="1143000" y="2721483"/>
            <a:ext cx="4754880" cy="3383280"/>
          </a:xfrm>
          <a:prstGeom prst="rect">
            <a:avLst/>
          </a:prstGeom>
          <a:noFill/>
          <a:ln>
            <a:noFill/>
          </a:ln>
        </p:spPr>
        <p:txBody>
          <a:bodyPr spcFirstLastPara="1" wrap="square" lIns="91425" tIns="45700" rIns="91425" bIns="45700" anchor="t" anchorCtr="0">
            <a:normAutofit/>
          </a:bodyPr>
          <a:lstStyle/>
          <a:p>
            <a:pPr marL="228600" lvl="0" indent="-182880" algn="l" rtl="0">
              <a:lnSpc>
                <a:spcPct val="90000"/>
              </a:lnSpc>
              <a:spcBef>
                <a:spcPts val="0"/>
              </a:spcBef>
              <a:spcAft>
                <a:spcPts val="0"/>
              </a:spcAft>
              <a:buClr>
                <a:schemeClr val="dk1"/>
              </a:buClr>
              <a:buSzPts val="1760"/>
              <a:buFont typeface="Arial"/>
              <a:buChar char="•"/>
            </a:pPr>
            <a:r>
              <a:rPr lang="en-US">
                <a:solidFill>
                  <a:schemeClr val="dk1"/>
                </a:solidFill>
                <a:latin typeface="Arial"/>
                <a:ea typeface="Arial"/>
                <a:cs typeface="Arial"/>
                <a:sym typeface="Arial"/>
              </a:rPr>
              <a:t>Bladder </a:t>
            </a:r>
            <a:endParaRPr>
              <a:solidFill>
                <a:schemeClr val="dk1"/>
              </a:solidFill>
              <a:latin typeface="Arial"/>
              <a:ea typeface="Arial"/>
              <a:cs typeface="Arial"/>
              <a:sym typeface="Arial"/>
            </a:endParaRPr>
          </a:p>
          <a:p>
            <a:pPr marL="0" lvl="0" indent="0" algn="l" rtl="0">
              <a:lnSpc>
                <a:spcPct val="90000"/>
              </a:lnSpc>
              <a:spcBef>
                <a:spcPts val="1400"/>
              </a:spcBef>
              <a:spcAft>
                <a:spcPts val="0"/>
              </a:spcAft>
              <a:buNone/>
            </a:pPr>
            <a:endParaRPr>
              <a:solidFill>
                <a:schemeClr val="dk1"/>
              </a:solidFill>
              <a:latin typeface="Arial"/>
              <a:ea typeface="Arial"/>
              <a:cs typeface="Arial"/>
              <a:sym typeface="Arial"/>
            </a:endParaRPr>
          </a:p>
        </p:txBody>
      </p:sp>
      <p:sp>
        <p:nvSpPr>
          <p:cNvPr id="213" name="Google Shape;213;p28"/>
          <p:cNvSpPr txBox="1">
            <a:spLocks noGrp="1"/>
          </p:cNvSpPr>
          <p:nvPr>
            <p:ph type="body" idx="3"/>
          </p:nvPr>
        </p:nvSpPr>
        <p:spPr>
          <a:xfrm>
            <a:off x="6269173" y="1999032"/>
            <a:ext cx="4754880" cy="77724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920"/>
              <a:buNone/>
            </a:pPr>
            <a:r>
              <a:rPr lang="en-US">
                <a:solidFill>
                  <a:schemeClr val="dk1"/>
                </a:solidFill>
                <a:latin typeface="Arial"/>
                <a:ea typeface="Arial"/>
                <a:cs typeface="Arial"/>
                <a:sym typeface="Arial"/>
              </a:rPr>
              <a:t>External</a:t>
            </a:r>
            <a:endParaRPr>
              <a:solidFill>
                <a:schemeClr val="dk1"/>
              </a:solidFill>
              <a:latin typeface="Arial"/>
              <a:ea typeface="Arial"/>
              <a:cs typeface="Arial"/>
              <a:sym typeface="Arial"/>
            </a:endParaRPr>
          </a:p>
        </p:txBody>
      </p:sp>
      <p:sp>
        <p:nvSpPr>
          <p:cNvPr id="214" name="Google Shape;214;p28"/>
          <p:cNvSpPr txBox="1">
            <a:spLocks noGrp="1"/>
          </p:cNvSpPr>
          <p:nvPr>
            <p:ph type="body" idx="4"/>
          </p:nvPr>
        </p:nvSpPr>
        <p:spPr>
          <a:xfrm>
            <a:off x="6269173" y="2721485"/>
            <a:ext cx="4755000" cy="3383400"/>
          </a:xfrm>
          <a:prstGeom prst="rect">
            <a:avLst/>
          </a:prstGeom>
          <a:noFill/>
          <a:ln>
            <a:noFill/>
          </a:ln>
        </p:spPr>
        <p:txBody>
          <a:bodyPr spcFirstLastPara="1" wrap="square" lIns="91425" tIns="45700" rIns="91425" bIns="45700" anchor="t" anchorCtr="0">
            <a:normAutofit/>
          </a:bodyPr>
          <a:lstStyle/>
          <a:p>
            <a:pPr marL="228600" lvl="0" indent="-182880" algn="l" rtl="0">
              <a:lnSpc>
                <a:spcPct val="90000"/>
              </a:lnSpc>
              <a:spcBef>
                <a:spcPts val="0"/>
              </a:spcBef>
              <a:spcAft>
                <a:spcPts val="0"/>
              </a:spcAft>
              <a:buClr>
                <a:schemeClr val="dk1"/>
              </a:buClr>
              <a:buSzPts val="1760"/>
              <a:buFont typeface="Arial"/>
              <a:buChar char="•"/>
            </a:pPr>
            <a:r>
              <a:rPr lang="en-US">
                <a:solidFill>
                  <a:schemeClr val="dk1"/>
                </a:solidFill>
                <a:latin typeface="Arial"/>
                <a:ea typeface="Arial"/>
                <a:cs typeface="Arial"/>
                <a:sym typeface="Arial"/>
              </a:rPr>
              <a:t>Beak</a:t>
            </a: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Shell</a:t>
            </a: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Claws </a:t>
            </a:r>
            <a:endParaRPr>
              <a:solidFill>
                <a:schemeClr val="dk1"/>
              </a:solidFill>
              <a:latin typeface="Arial"/>
              <a:ea typeface="Arial"/>
              <a:cs typeface="Arial"/>
              <a:sym typeface="Arial"/>
            </a:endParaRPr>
          </a:p>
          <a:p>
            <a:pPr marL="228600" lvl="0" indent="0" algn="l" rtl="0">
              <a:lnSpc>
                <a:spcPct val="90000"/>
              </a:lnSpc>
              <a:spcBef>
                <a:spcPts val="1400"/>
              </a:spcBef>
              <a:spcAft>
                <a:spcPts val="0"/>
              </a:spcAft>
              <a:buNone/>
            </a:pPr>
            <a:endParaRPr>
              <a:solidFill>
                <a:schemeClr val="dk1"/>
              </a:solidFill>
              <a:latin typeface="Arial"/>
              <a:ea typeface="Arial"/>
              <a:cs typeface="Arial"/>
              <a:sym typeface="Arial"/>
            </a:endParaRPr>
          </a:p>
        </p:txBody>
      </p:sp>
      <p:sp>
        <p:nvSpPr>
          <p:cNvPr id="215" name="Google Shape;215;p28" descr="Image result for picture of monitor lizard claws"/>
          <p:cNvSpPr/>
          <p:nvPr/>
        </p:nvSpPr>
        <p:spPr>
          <a:xfrm>
            <a:off x="155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
        <p:nvSpPr>
          <p:cNvPr id="216" name="Google Shape;216;p28"/>
          <p:cNvSpPr txBox="1"/>
          <p:nvPr/>
        </p:nvSpPr>
        <p:spPr>
          <a:xfrm>
            <a:off x="240825" y="236550"/>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a:t>
            </a:r>
            <a:endParaRPr b="1"/>
          </a:p>
        </p:txBody>
      </p:sp>
      <p:pic>
        <p:nvPicPr>
          <p:cNvPr id="217" name="Google Shape;217;p28"/>
          <p:cNvPicPr preferRelativeResize="0"/>
          <p:nvPr/>
        </p:nvPicPr>
        <p:blipFill rotWithShape="1">
          <a:blip r:embed="rId4">
            <a:alphaModFix/>
          </a:blip>
          <a:srcRect l="55353" r="9552"/>
          <a:stretch/>
        </p:blipFill>
        <p:spPr>
          <a:xfrm>
            <a:off x="1441725" y="4703750"/>
            <a:ext cx="1456163" cy="1804425"/>
          </a:xfrm>
          <a:prstGeom prst="rect">
            <a:avLst/>
          </a:prstGeom>
          <a:noFill/>
          <a:ln>
            <a:noFill/>
          </a:ln>
        </p:spPr>
      </p:pic>
      <p:pic>
        <p:nvPicPr>
          <p:cNvPr id="218" name="Google Shape;218;p28"/>
          <p:cNvPicPr preferRelativeResize="0"/>
          <p:nvPr/>
        </p:nvPicPr>
        <p:blipFill>
          <a:blip r:embed="rId5">
            <a:alphaModFix/>
          </a:blip>
          <a:stretch>
            <a:fillRect/>
          </a:stretch>
        </p:blipFill>
        <p:spPr>
          <a:xfrm>
            <a:off x="4096599" y="4703750"/>
            <a:ext cx="2409000" cy="1804425"/>
          </a:xfrm>
          <a:prstGeom prst="rect">
            <a:avLst/>
          </a:prstGeom>
          <a:noFill/>
          <a:ln>
            <a:noFill/>
          </a:ln>
        </p:spPr>
      </p:pic>
      <p:pic>
        <p:nvPicPr>
          <p:cNvPr id="219" name="Google Shape;219;p28"/>
          <p:cNvPicPr preferRelativeResize="0"/>
          <p:nvPr/>
        </p:nvPicPr>
        <p:blipFill>
          <a:blip r:embed="rId6">
            <a:alphaModFix/>
          </a:blip>
          <a:stretch>
            <a:fillRect/>
          </a:stretch>
        </p:blipFill>
        <p:spPr>
          <a:xfrm>
            <a:off x="9612625" y="4703755"/>
            <a:ext cx="2255525" cy="1804420"/>
          </a:xfrm>
          <a:prstGeom prst="rect">
            <a:avLst/>
          </a:prstGeom>
          <a:noFill/>
          <a:ln>
            <a:noFill/>
          </a:ln>
        </p:spPr>
      </p:pic>
      <p:pic>
        <p:nvPicPr>
          <p:cNvPr id="220" name="Google Shape;220;p28"/>
          <p:cNvPicPr preferRelativeResize="0"/>
          <p:nvPr/>
        </p:nvPicPr>
        <p:blipFill>
          <a:blip r:embed="rId7">
            <a:alphaModFix/>
          </a:blip>
          <a:stretch>
            <a:fillRect/>
          </a:stretch>
        </p:blipFill>
        <p:spPr>
          <a:xfrm>
            <a:off x="6785442" y="4703746"/>
            <a:ext cx="2663358" cy="1804425"/>
          </a:xfrm>
          <a:prstGeom prst="rect">
            <a:avLst/>
          </a:prstGeom>
          <a:noFill/>
          <a:ln>
            <a:noFill/>
          </a:ln>
        </p:spPr>
      </p:pic>
      <p:sp>
        <p:nvSpPr>
          <p:cNvPr id="221" name="Google Shape;221;p28"/>
          <p:cNvSpPr/>
          <p:nvPr/>
        </p:nvSpPr>
        <p:spPr>
          <a:xfrm rot="5400000">
            <a:off x="9050550" y="2018375"/>
            <a:ext cx="1101300" cy="304800"/>
          </a:xfrm>
          <a:prstGeom prst="rightArrow">
            <a:avLst>
              <a:gd name="adj1" fmla="val 52736"/>
              <a:gd name="adj2" fmla="val 50000"/>
            </a:avLst>
          </a:prstGeom>
          <a:solidFill>
            <a:srgbClr val="87A28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anim calcmode="lin" valueType="num">
                                      <p:cBhvr additive="base">
                                        <p:cTn id="7" dur="500"/>
                                        <p:tgtEl>
                                          <p:spTgt spid="21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9"/>
                                        </p:tgtEl>
                                        <p:attrNameLst>
                                          <p:attrName>style.visibility</p:attrName>
                                        </p:attrNameLst>
                                      </p:cBhvr>
                                      <p:to>
                                        <p:strVal val="visible"/>
                                      </p:to>
                                    </p:set>
                                    <p:animEffect transition="in" filter="fade">
                                      <p:cBhvr>
                                        <p:cTn id="12" dur="1000"/>
                                        <p:tgtEl>
                                          <p:spTgt spid="20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1"/>
                                        </p:tgtEl>
                                        <p:attrNameLst>
                                          <p:attrName>style.visibility</p:attrName>
                                        </p:attrNameLst>
                                      </p:cBhvr>
                                      <p:to>
                                        <p:strVal val="visible"/>
                                      </p:to>
                                    </p:set>
                                    <p:animEffect transition="in" filter="fade">
                                      <p:cBhvr>
                                        <p:cTn id="17" dur="1000"/>
                                        <p:tgtEl>
                                          <p:spTgt spid="2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1">
                                            <p:txEl>
                                              <p:pRg st="0" end="0"/>
                                            </p:txEl>
                                          </p:spTgt>
                                        </p:tgtEl>
                                        <p:attrNameLst>
                                          <p:attrName>style.visibility</p:attrName>
                                        </p:attrNameLst>
                                      </p:cBhvr>
                                      <p:to>
                                        <p:strVal val="visible"/>
                                      </p:to>
                                    </p:set>
                                    <p:animEffect transition="in" filter="fade">
                                      <p:cBhvr>
                                        <p:cTn id="22" dur="1000"/>
                                        <p:tgtEl>
                                          <p:spTgt spid="211">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13">
                                            <p:txEl>
                                              <p:pRg st="0" end="0"/>
                                            </p:txEl>
                                          </p:spTgt>
                                        </p:tgtEl>
                                        <p:attrNameLst>
                                          <p:attrName>style.visibility</p:attrName>
                                        </p:attrNameLst>
                                      </p:cBhvr>
                                      <p:to>
                                        <p:strVal val="visible"/>
                                      </p:to>
                                    </p:set>
                                    <p:anim calcmode="lin" valueType="num">
                                      <p:cBhvr additive="base">
                                        <p:cTn id="27" dur="500"/>
                                        <p:tgtEl>
                                          <p:spTgt spid="2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2">
                                            <p:txEl>
                                              <p:pRg st="0" end="0"/>
                                            </p:txEl>
                                          </p:spTgt>
                                        </p:tgtEl>
                                        <p:attrNameLst>
                                          <p:attrName>style.visibility</p:attrName>
                                        </p:attrNameLst>
                                      </p:cBhvr>
                                      <p:to>
                                        <p:strVal val="visible"/>
                                      </p:to>
                                    </p:set>
                                    <p:animEffect transition="in" filter="fade">
                                      <p:cBhvr>
                                        <p:cTn id="32" dur="500"/>
                                        <p:tgtEl>
                                          <p:spTgt spid="21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2">
                                            <p:txEl>
                                              <p:pRg st="1" end="1"/>
                                            </p:txEl>
                                          </p:spTgt>
                                        </p:tgtEl>
                                        <p:attrNameLst>
                                          <p:attrName>style.visibility</p:attrName>
                                        </p:attrNameLst>
                                      </p:cBhvr>
                                      <p:to>
                                        <p:strVal val="visible"/>
                                      </p:to>
                                    </p:set>
                                    <p:animEffect transition="in" filter="fade">
                                      <p:cBhvr>
                                        <p:cTn id="37" dur="500"/>
                                        <p:tgtEl>
                                          <p:spTgt spid="21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2"/>
                                        </p:tgtEl>
                                        <p:attrNameLst>
                                          <p:attrName>style.visibility</p:attrName>
                                        </p:attrNameLst>
                                      </p:cBhvr>
                                      <p:to>
                                        <p:strVal val="visible"/>
                                      </p:to>
                                    </p:set>
                                    <p:animEffect transition="in" filter="fade">
                                      <p:cBhvr>
                                        <p:cTn id="42" dur="1000"/>
                                        <p:tgtEl>
                                          <p:spTgt spid="2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7"/>
                                        </p:tgtEl>
                                        <p:attrNameLst>
                                          <p:attrName>style.visibility</p:attrName>
                                        </p:attrNameLst>
                                      </p:cBhvr>
                                      <p:to>
                                        <p:strVal val="visible"/>
                                      </p:to>
                                    </p:set>
                                    <p:animEffect transition="in" filter="fade">
                                      <p:cBhvr>
                                        <p:cTn id="47" dur="1000"/>
                                        <p:tgtEl>
                                          <p:spTgt spid="21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4">
                                            <p:txEl>
                                              <p:pRg st="0" end="0"/>
                                            </p:txEl>
                                          </p:spTgt>
                                        </p:tgtEl>
                                        <p:attrNameLst>
                                          <p:attrName>style.visibility</p:attrName>
                                        </p:attrNameLst>
                                      </p:cBhvr>
                                      <p:to>
                                        <p:strVal val="visible"/>
                                      </p:to>
                                    </p:set>
                                    <p:animEffect transition="in" filter="fade">
                                      <p:cBhvr>
                                        <p:cTn id="52" dur="500"/>
                                        <p:tgtEl>
                                          <p:spTgt spid="214">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14">
                                            <p:txEl>
                                              <p:pRg st="1" end="1"/>
                                            </p:txEl>
                                          </p:spTgt>
                                        </p:tgtEl>
                                        <p:attrNameLst>
                                          <p:attrName>style.visibility</p:attrName>
                                        </p:attrNameLst>
                                      </p:cBhvr>
                                      <p:to>
                                        <p:strVal val="visible"/>
                                      </p:to>
                                    </p:set>
                                    <p:animEffect transition="in" filter="fade">
                                      <p:cBhvr>
                                        <p:cTn id="57" dur="500"/>
                                        <p:tgtEl>
                                          <p:spTgt spid="214">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14">
                                            <p:txEl>
                                              <p:pRg st="2" end="2"/>
                                            </p:txEl>
                                          </p:spTgt>
                                        </p:tgtEl>
                                        <p:attrNameLst>
                                          <p:attrName>style.visibility</p:attrName>
                                        </p:attrNameLst>
                                      </p:cBhvr>
                                      <p:to>
                                        <p:strVal val="visible"/>
                                      </p:to>
                                    </p:set>
                                    <p:animEffect transition="in" filter="fade">
                                      <p:cBhvr>
                                        <p:cTn id="62" dur="500"/>
                                        <p:tgtEl>
                                          <p:spTgt spid="214">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14">
                                            <p:txEl>
                                              <p:pRg st="3" end="3"/>
                                            </p:txEl>
                                          </p:spTgt>
                                        </p:tgtEl>
                                        <p:attrNameLst>
                                          <p:attrName>style.visibility</p:attrName>
                                        </p:attrNameLst>
                                      </p:cBhvr>
                                      <p:to>
                                        <p:strVal val="visible"/>
                                      </p:to>
                                    </p:set>
                                    <p:animEffect transition="in" filter="fade">
                                      <p:cBhvr>
                                        <p:cTn id="67" dur="500"/>
                                        <p:tgtEl>
                                          <p:spTgt spid="214">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18"/>
                                        </p:tgtEl>
                                        <p:attrNameLst>
                                          <p:attrName>style.visibility</p:attrName>
                                        </p:attrNameLst>
                                      </p:cBhvr>
                                      <p:to>
                                        <p:strVal val="visible"/>
                                      </p:to>
                                    </p:set>
                                    <p:animEffect transition="in" filter="fade">
                                      <p:cBhvr>
                                        <p:cTn id="72" dur="1000"/>
                                        <p:tgtEl>
                                          <p:spTgt spid="21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220"/>
                                        </p:tgtEl>
                                        <p:attrNameLst>
                                          <p:attrName>style.visibility</p:attrName>
                                        </p:attrNameLst>
                                      </p:cBhvr>
                                      <p:to>
                                        <p:strVal val="visible"/>
                                      </p:to>
                                    </p:set>
                                    <p:animEffect transition="in" filter="fade">
                                      <p:cBhvr>
                                        <p:cTn id="77" dur="1000"/>
                                        <p:tgtEl>
                                          <p:spTgt spid="22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219"/>
                                        </p:tgtEl>
                                        <p:attrNameLst>
                                          <p:attrName>style.visibility</p:attrName>
                                        </p:attrNameLst>
                                      </p:cBhvr>
                                      <p:to>
                                        <p:strVal val="visible"/>
                                      </p:to>
                                    </p:set>
                                    <p:animEffect transition="in" filter="fade">
                                      <p:cBhvr>
                                        <p:cTn id="82" dur="1000"/>
                                        <p:tgtEl>
                                          <p:spTgt spid="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225"/>
        <p:cNvGrpSpPr/>
        <p:nvPr/>
      </p:nvGrpSpPr>
      <p:grpSpPr>
        <a:xfrm>
          <a:off x="0" y="0"/>
          <a:ext cx="0" cy="0"/>
          <a:chOff x="0" y="0"/>
          <a:chExt cx="0" cy="0"/>
        </a:xfrm>
      </p:grpSpPr>
      <p:sp>
        <p:nvSpPr>
          <p:cNvPr id="226" name="Google Shape;226;p29"/>
          <p:cNvSpPr txBox="1">
            <a:spLocks noGrp="1"/>
          </p:cNvSpPr>
          <p:nvPr>
            <p:ph type="title"/>
          </p:nvPr>
        </p:nvSpPr>
        <p:spPr>
          <a:xfrm>
            <a:off x="1045200" y="749088"/>
            <a:ext cx="10101600" cy="1356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Corbel"/>
              <a:buNone/>
            </a:pPr>
            <a:r>
              <a:rPr lang="en-US" b="1">
                <a:solidFill>
                  <a:srgbClr val="87A289"/>
                </a:solidFill>
                <a:latin typeface="Arial"/>
                <a:ea typeface="Arial"/>
                <a:cs typeface="Arial"/>
                <a:sym typeface="Arial"/>
              </a:rPr>
              <a:t>What were some of the functions of the external structures of the desert tortoise? </a:t>
            </a:r>
            <a:endParaRPr b="1">
              <a:solidFill>
                <a:srgbClr val="87A289"/>
              </a:solidFill>
              <a:latin typeface="Arial"/>
              <a:ea typeface="Arial"/>
              <a:cs typeface="Arial"/>
              <a:sym typeface="Arial"/>
            </a:endParaRPr>
          </a:p>
        </p:txBody>
      </p:sp>
      <p:sp>
        <p:nvSpPr>
          <p:cNvPr id="227" name="Google Shape;227;p29"/>
          <p:cNvSpPr txBox="1">
            <a:spLocks noGrp="1"/>
          </p:cNvSpPr>
          <p:nvPr>
            <p:ph type="body" idx="1"/>
          </p:nvPr>
        </p:nvSpPr>
        <p:spPr>
          <a:xfrm>
            <a:off x="1143000" y="2001511"/>
            <a:ext cx="4755000" cy="777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920"/>
              <a:buNone/>
            </a:pPr>
            <a:r>
              <a:rPr lang="en-US">
                <a:solidFill>
                  <a:schemeClr val="dk1"/>
                </a:solidFill>
                <a:latin typeface="Arial"/>
                <a:ea typeface="Arial"/>
                <a:cs typeface="Arial"/>
                <a:sym typeface="Arial"/>
              </a:rPr>
              <a:t>Structure </a:t>
            </a:r>
            <a:endParaRPr>
              <a:solidFill>
                <a:schemeClr val="dk1"/>
              </a:solidFill>
              <a:latin typeface="Arial"/>
              <a:ea typeface="Arial"/>
              <a:cs typeface="Arial"/>
              <a:sym typeface="Arial"/>
            </a:endParaRPr>
          </a:p>
        </p:txBody>
      </p:sp>
      <p:sp>
        <p:nvSpPr>
          <p:cNvPr id="228" name="Google Shape;228;p29"/>
          <p:cNvSpPr txBox="1">
            <a:spLocks noGrp="1"/>
          </p:cNvSpPr>
          <p:nvPr>
            <p:ph type="body" idx="2"/>
          </p:nvPr>
        </p:nvSpPr>
        <p:spPr>
          <a:xfrm>
            <a:off x="1143000" y="2721474"/>
            <a:ext cx="4755000" cy="3848700"/>
          </a:xfrm>
          <a:prstGeom prst="rect">
            <a:avLst/>
          </a:prstGeom>
          <a:noFill/>
          <a:ln>
            <a:noFill/>
          </a:ln>
        </p:spPr>
        <p:txBody>
          <a:bodyPr spcFirstLastPara="1" wrap="square" lIns="91425" tIns="45700" rIns="91425" bIns="45700" anchor="t" anchorCtr="0">
            <a:normAutofit/>
          </a:bodyPr>
          <a:lstStyle/>
          <a:p>
            <a:pPr marL="228600" lvl="0" indent="-182880" algn="ctr" rtl="0">
              <a:lnSpc>
                <a:spcPct val="90000"/>
              </a:lnSpc>
              <a:spcBef>
                <a:spcPts val="0"/>
              </a:spcBef>
              <a:spcAft>
                <a:spcPts val="0"/>
              </a:spcAft>
              <a:buClr>
                <a:schemeClr val="dk1"/>
              </a:buClr>
              <a:buSzPts val="1760"/>
              <a:buFont typeface="Arial"/>
              <a:buChar char="•"/>
            </a:pPr>
            <a:r>
              <a:rPr lang="en-US">
                <a:solidFill>
                  <a:schemeClr val="dk1"/>
                </a:solidFill>
                <a:latin typeface="Arial"/>
                <a:ea typeface="Arial"/>
                <a:cs typeface="Arial"/>
                <a:sym typeface="Arial"/>
              </a:rPr>
              <a:t>Bladder</a:t>
            </a:r>
            <a:endParaRPr>
              <a:solidFill>
                <a:schemeClr val="dk1"/>
              </a:solidFill>
              <a:latin typeface="Arial"/>
              <a:ea typeface="Arial"/>
              <a:cs typeface="Arial"/>
              <a:sym typeface="Arial"/>
            </a:endParaRPr>
          </a:p>
          <a:p>
            <a:pPr marL="0" lvl="0" indent="0" algn="ctr" rtl="0">
              <a:lnSpc>
                <a:spcPct val="90000"/>
              </a:lnSpc>
              <a:spcBef>
                <a:spcPts val="0"/>
              </a:spcBef>
              <a:spcAft>
                <a:spcPts val="0"/>
              </a:spcAft>
              <a:buNone/>
            </a:pPr>
            <a:endParaRPr>
              <a:solidFill>
                <a:schemeClr val="dk1"/>
              </a:solidFill>
              <a:latin typeface="Arial"/>
              <a:ea typeface="Arial"/>
              <a:cs typeface="Arial"/>
              <a:sym typeface="Arial"/>
            </a:endParaRPr>
          </a:p>
          <a:p>
            <a:pPr marL="0" lvl="0" indent="0" algn="ctr" rtl="0">
              <a:lnSpc>
                <a:spcPct val="90000"/>
              </a:lnSpc>
              <a:spcBef>
                <a:spcPts val="0"/>
              </a:spcBef>
              <a:spcAft>
                <a:spcPts val="0"/>
              </a:spcAft>
              <a:buNone/>
            </a:pPr>
            <a:endParaRPr>
              <a:solidFill>
                <a:schemeClr val="dk1"/>
              </a:solidFill>
              <a:latin typeface="Arial"/>
              <a:ea typeface="Arial"/>
              <a:cs typeface="Arial"/>
              <a:sym typeface="Arial"/>
            </a:endParaRPr>
          </a:p>
          <a:p>
            <a:pPr marL="228600" lvl="0" indent="-182880" algn="ctr"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Beak</a:t>
            </a:r>
            <a:endParaRPr>
              <a:solidFill>
                <a:schemeClr val="dk1"/>
              </a:solidFill>
              <a:latin typeface="Arial"/>
              <a:ea typeface="Arial"/>
              <a:cs typeface="Arial"/>
              <a:sym typeface="Arial"/>
            </a:endParaRPr>
          </a:p>
          <a:p>
            <a:pPr marL="0" lvl="0" indent="0" algn="ctr" rtl="0">
              <a:lnSpc>
                <a:spcPct val="90000"/>
              </a:lnSpc>
              <a:spcBef>
                <a:spcPts val="1400"/>
              </a:spcBef>
              <a:spcAft>
                <a:spcPts val="0"/>
              </a:spcAft>
              <a:buNone/>
            </a:pPr>
            <a:endParaRPr>
              <a:solidFill>
                <a:schemeClr val="dk1"/>
              </a:solidFill>
              <a:latin typeface="Arial"/>
              <a:ea typeface="Arial"/>
              <a:cs typeface="Arial"/>
              <a:sym typeface="Arial"/>
            </a:endParaRPr>
          </a:p>
          <a:p>
            <a:pPr marL="228600" lvl="0" indent="-182880" algn="ctr"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Shell</a:t>
            </a:r>
            <a:endParaRPr>
              <a:solidFill>
                <a:schemeClr val="dk1"/>
              </a:solidFill>
              <a:latin typeface="Arial"/>
              <a:ea typeface="Arial"/>
              <a:cs typeface="Arial"/>
              <a:sym typeface="Arial"/>
            </a:endParaRPr>
          </a:p>
          <a:p>
            <a:pPr marL="0" lvl="0" indent="0" algn="ctr" rtl="0">
              <a:lnSpc>
                <a:spcPct val="90000"/>
              </a:lnSpc>
              <a:spcBef>
                <a:spcPts val="1400"/>
              </a:spcBef>
              <a:spcAft>
                <a:spcPts val="0"/>
              </a:spcAft>
              <a:buNone/>
            </a:pPr>
            <a:endParaRPr>
              <a:solidFill>
                <a:schemeClr val="dk1"/>
              </a:solidFill>
              <a:latin typeface="Arial"/>
              <a:ea typeface="Arial"/>
              <a:cs typeface="Arial"/>
              <a:sym typeface="Arial"/>
            </a:endParaRPr>
          </a:p>
          <a:p>
            <a:pPr marL="228600" lvl="0" indent="-182880" algn="ctr"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Claws</a:t>
            </a:r>
            <a:endParaRPr>
              <a:solidFill>
                <a:schemeClr val="dk1"/>
              </a:solidFill>
              <a:latin typeface="Arial"/>
              <a:ea typeface="Arial"/>
              <a:cs typeface="Arial"/>
              <a:sym typeface="Arial"/>
            </a:endParaRPr>
          </a:p>
        </p:txBody>
      </p:sp>
      <p:sp>
        <p:nvSpPr>
          <p:cNvPr id="229" name="Google Shape;229;p29"/>
          <p:cNvSpPr txBox="1">
            <a:spLocks noGrp="1"/>
          </p:cNvSpPr>
          <p:nvPr>
            <p:ph type="body" idx="3"/>
          </p:nvPr>
        </p:nvSpPr>
        <p:spPr>
          <a:xfrm>
            <a:off x="6269173" y="1999032"/>
            <a:ext cx="4755000" cy="777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920"/>
              <a:buNone/>
            </a:pPr>
            <a:r>
              <a:rPr lang="en-US">
                <a:solidFill>
                  <a:schemeClr val="dk1"/>
                </a:solidFill>
                <a:latin typeface="Arial"/>
                <a:ea typeface="Arial"/>
                <a:cs typeface="Arial"/>
                <a:sym typeface="Arial"/>
              </a:rPr>
              <a:t>Function</a:t>
            </a:r>
            <a:endParaRPr>
              <a:solidFill>
                <a:schemeClr val="dk1"/>
              </a:solidFill>
              <a:latin typeface="Arial"/>
              <a:ea typeface="Arial"/>
              <a:cs typeface="Arial"/>
              <a:sym typeface="Arial"/>
            </a:endParaRPr>
          </a:p>
        </p:txBody>
      </p:sp>
      <p:sp>
        <p:nvSpPr>
          <p:cNvPr id="230" name="Google Shape;230;p29"/>
          <p:cNvSpPr txBox="1">
            <a:spLocks noGrp="1"/>
          </p:cNvSpPr>
          <p:nvPr>
            <p:ph type="body" idx="4"/>
          </p:nvPr>
        </p:nvSpPr>
        <p:spPr>
          <a:xfrm>
            <a:off x="6269175" y="2589450"/>
            <a:ext cx="5589300" cy="3848700"/>
          </a:xfrm>
          <a:prstGeom prst="rect">
            <a:avLst/>
          </a:prstGeom>
          <a:noFill/>
          <a:ln>
            <a:noFill/>
          </a:ln>
        </p:spPr>
        <p:txBody>
          <a:bodyPr spcFirstLastPara="1" wrap="square" lIns="91425" tIns="45700" rIns="91425" bIns="45700" anchor="t" anchorCtr="0">
            <a:normAutofit/>
          </a:bodyPr>
          <a:lstStyle/>
          <a:p>
            <a:pPr marL="228600" lvl="0" indent="-182880" algn="l" rtl="0">
              <a:lnSpc>
                <a:spcPct val="90000"/>
              </a:lnSpc>
              <a:spcBef>
                <a:spcPts val="0"/>
              </a:spcBef>
              <a:spcAft>
                <a:spcPts val="0"/>
              </a:spcAft>
              <a:buClr>
                <a:schemeClr val="dk1"/>
              </a:buClr>
              <a:buSzPts val="1760"/>
              <a:buFont typeface="Arial"/>
              <a:buChar char="•"/>
            </a:pPr>
            <a:r>
              <a:rPr lang="en-US">
                <a:solidFill>
                  <a:schemeClr val="dk1"/>
                </a:solidFill>
                <a:latin typeface="Arial"/>
                <a:ea typeface="Arial"/>
                <a:cs typeface="Arial"/>
                <a:sym typeface="Arial"/>
              </a:rPr>
              <a:t>They have large bladders that can store water for long periods of time and reabsorb the water during dry periods.</a:t>
            </a:r>
            <a:endParaRPr>
              <a:solidFill>
                <a:schemeClr val="dk1"/>
              </a:solidFill>
              <a:latin typeface="Arial"/>
              <a:ea typeface="Arial"/>
              <a:cs typeface="Arial"/>
              <a:sym typeface="Arial"/>
            </a:endParaRPr>
          </a:p>
          <a:p>
            <a:pPr marL="228600" lvl="0" indent="-182880" algn="l" rtl="0">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Their beak helps them eat cactus fruits and other desert plants.</a:t>
            </a: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Their shell is for protection from predators and it works like a bulldozer when digging underground.</a:t>
            </a: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Their claws help them burrow underground and grip the ground.</a:t>
            </a:r>
            <a:endParaRPr>
              <a:solidFill>
                <a:schemeClr val="dk1"/>
              </a:solidFill>
              <a:latin typeface="Arial"/>
              <a:ea typeface="Arial"/>
              <a:cs typeface="Arial"/>
              <a:sym typeface="Arial"/>
            </a:endParaRPr>
          </a:p>
        </p:txBody>
      </p:sp>
      <p:sp>
        <p:nvSpPr>
          <p:cNvPr id="231" name="Google Shape;231;p29" descr="Image result for picture of monitor lizard claws"/>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orbel"/>
              <a:ea typeface="Corbel"/>
              <a:cs typeface="Corbel"/>
              <a:sym typeface="Corbel"/>
            </a:endParaRPr>
          </a:p>
        </p:txBody>
      </p:sp>
      <p:sp>
        <p:nvSpPr>
          <p:cNvPr id="232" name="Google Shape;232;p29"/>
          <p:cNvSpPr txBox="1"/>
          <p:nvPr/>
        </p:nvSpPr>
        <p:spPr>
          <a:xfrm>
            <a:off x="240825" y="236550"/>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a:t>
            </a:r>
            <a:endParaRPr b="1"/>
          </a:p>
        </p:txBody>
      </p:sp>
      <p:pic>
        <p:nvPicPr>
          <p:cNvPr id="233" name="Google Shape;233;p29"/>
          <p:cNvPicPr preferRelativeResize="0"/>
          <p:nvPr/>
        </p:nvPicPr>
        <p:blipFill rotWithShape="1">
          <a:blip r:embed="rId3">
            <a:alphaModFix/>
          </a:blip>
          <a:srcRect l="57909" r="9743"/>
          <a:stretch/>
        </p:blipFill>
        <p:spPr>
          <a:xfrm>
            <a:off x="4838875" y="2667400"/>
            <a:ext cx="837124" cy="874825"/>
          </a:xfrm>
          <a:prstGeom prst="rect">
            <a:avLst/>
          </a:prstGeom>
          <a:noFill/>
          <a:ln>
            <a:noFill/>
          </a:ln>
        </p:spPr>
      </p:pic>
      <p:pic>
        <p:nvPicPr>
          <p:cNvPr id="234" name="Google Shape;234;p29"/>
          <p:cNvPicPr preferRelativeResize="0"/>
          <p:nvPr/>
        </p:nvPicPr>
        <p:blipFill>
          <a:blip r:embed="rId4">
            <a:alphaModFix/>
          </a:blip>
          <a:stretch>
            <a:fillRect/>
          </a:stretch>
        </p:blipFill>
        <p:spPr>
          <a:xfrm>
            <a:off x="4838866" y="3712062"/>
            <a:ext cx="1037734" cy="777300"/>
          </a:xfrm>
          <a:prstGeom prst="rect">
            <a:avLst/>
          </a:prstGeom>
          <a:noFill/>
          <a:ln>
            <a:noFill/>
          </a:ln>
        </p:spPr>
      </p:pic>
      <p:pic>
        <p:nvPicPr>
          <p:cNvPr id="235" name="Google Shape;235;p29"/>
          <p:cNvPicPr preferRelativeResize="0"/>
          <p:nvPr/>
        </p:nvPicPr>
        <p:blipFill>
          <a:blip r:embed="rId5">
            <a:alphaModFix/>
          </a:blip>
          <a:stretch>
            <a:fillRect/>
          </a:stretch>
        </p:blipFill>
        <p:spPr>
          <a:xfrm>
            <a:off x="4784074" y="4659175"/>
            <a:ext cx="1147324" cy="777300"/>
          </a:xfrm>
          <a:prstGeom prst="rect">
            <a:avLst/>
          </a:prstGeom>
          <a:noFill/>
          <a:ln>
            <a:noFill/>
          </a:ln>
        </p:spPr>
      </p:pic>
      <p:pic>
        <p:nvPicPr>
          <p:cNvPr id="236" name="Google Shape;236;p29"/>
          <p:cNvPicPr preferRelativeResize="0"/>
          <p:nvPr/>
        </p:nvPicPr>
        <p:blipFill>
          <a:blip r:embed="rId6">
            <a:alphaModFix/>
          </a:blip>
          <a:stretch>
            <a:fillRect/>
          </a:stretch>
        </p:blipFill>
        <p:spPr>
          <a:xfrm>
            <a:off x="4838875" y="5606293"/>
            <a:ext cx="1037725" cy="830182"/>
          </a:xfrm>
          <a:prstGeom prst="rect">
            <a:avLst/>
          </a:prstGeom>
          <a:noFill/>
          <a:ln>
            <a:noFill/>
          </a:ln>
        </p:spPr>
      </p:pic>
      <p:pic>
        <p:nvPicPr>
          <p:cNvPr id="237" name="Google Shape;237;p29"/>
          <p:cNvPicPr preferRelativeResize="0"/>
          <p:nvPr/>
        </p:nvPicPr>
        <p:blipFill>
          <a:blip r:embed="rId7">
            <a:alphaModFix/>
          </a:blip>
          <a:stretch>
            <a:fillRect/>
          </a:stretch>
        </p:blipFill>
        <p:spPr>
          <a:xfrm>
            <a:off x="240825" y="3498762"/>
            <a:ext cx="2832650" cy="2030075"/>
          </a:xfrm>
          <a:prstGeom prst="rect">
            <a:avLst/>
          </a:prstGeom>
          <a:noFill/>
          <a:ln>
            <a:noFill/>
          </a:ln>
        </p:spPr>
      </p:pic>
      <p:sp>
        <p:nvSpPr>
          <p:cNvPr id="238" name="Google Shape;238;p29"/>
          <p:cNvSpPr/>
          <p:nvPr/>
        </p:nvSpPr>
        <p:spPr>
          <a:xfrm rot="5400000">
            <a:off x="1657455" y="2952417"/>
            <a:ext cx="1621800" cy="3048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xEl>
                                              <p:pRg st="0" end="0"/>
                                            </p:txEl>
                                          </p:spTgt>
                                        </p:tgtEl>
                                        <p:attrNameLst>
                                          <p:attrName>style.visibility</p:attrName>
                                        </p:attrNameLst>
                                      </p:cBhvr>
                                      <p:to>
                                        <p:strVal val="visible"/>
                                      </p:to>
                                    </p:set>
                                    <p:animEffect transition="in" filter="fade">
                                      <p:cBhvr>
                                        <p:cTn id="7" dur="500"/>
                                        <p:tgtEl>
                                          <p:spTgt spid="2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8">
                                            <p:txEl>
                                              <p:pRg st="1" end="1"/>
                                            </p:txEl>
                                          </p:spTgt>
                                        </p:tgtEl>
                                        <p:attrNameLst>
                                          <p:attrName>style.visibility</p:attrName>
                                        </p:attrNameLst>
                                      </p:cBhvr>
                                      <p:to>
                                        <p:strVal val="visible"/>
                                      </p:to>
                                    </p:set>
                                    <p:animEffect transition="in" filter="fade">
                                      <p:cBhvr>
                                        <p:cTn id="12" dur="500"/>
                                        <p:tgtEl>
                                          <p:spTgt spid="2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8">
                                            <p:txEl>
                                              <p:pRg st="2" end="2"/>
                                            </p:txEl>
                                          </p:spTgt>
                                        </p:tgtEl>
                                        <p:attrNameLst>
                                          <p:attrName>style.visibility</p:attrName>
                                        </p:attrNameLst>
                                      </p:cBhvr>
                                      <p:to>
                                        <p:strVal val="visible"/>
                                      </p:to>
                                    </p:set>
                                    <p:animEffect transition="in" filter="fade">
                                      <p:cBhvr>
                                        <p:cTn id="17" dur="500"/>
                                        <p:tgtEl>
                                          <p:spTgt spid="22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8">
                                            <p:txEl>
                                              <p:pRg st="3" end="3"/>
                                            </p:txEl>
                                          </p:spTgt>
                                        </p:tgtEl>
                                        <p:attrNameLst>
                                          <p:attrName>style.visibility</p:attrName>
                                        </p:attrNameLst>
                                      </p:cBhvr>
                                      <p:to>
                                        <p:strVal val="visible"/>
                                      </p:to>
                                    </p:set>
                                    <p:animEffect transition="in" filter="fade">
                                      <p:cBhvr>
                                        <p:cTn id="22" dur="500"/>
                                        <p:tgtEl>
                                          <p:spTgt spid="22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8">
                                            <p:txEl>
                                              <p:pRg st="4" end="4"/>
                                            </p:txEl>
                                          </p:spTgt>
                                        </p:tgtEl>
                                        <p:attrNameLst>
                                          <p:attrName>style.visibility</p:attrName>
                                        </p:attrNameLst>
                                      </p:cBhvr>
                                      <p:to>
                                        <p:strVal val="visible"/>
                                      </p:to>
                                    </p:set>
                                    <p:animEffect transition="in" filter="fade">
                                      <p:cBhvr>
                                        <p:cTn id="27" dur="500"/>
                                        <p:tgtEl>
                                          <p:spTgt spid="22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8">
                                            <p:txEl>
                                              <p:pRg st="5" end="5"/>
                                            </p:txEl>
                                          </p:spTgt>
                                        </p:tgtEl>
                                        <p:attrNameLst>
                                          <p:attrName>style.visibility</p:attrName>
                                        </p:attrNameLst>
                                      </p:cBhvr>
                                      <p:to>
                                        <p:strVal val="visible"/>
                                      </p:to>
                                    </p:set>
                                    <p:animEffect transition="in" filter="fade">
                                      <p:cBhvr>
                                        <p:cTn id="32" dur="500"/>
                                        <p:tgtEl>
                                          <p:spTgt spid="22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8">
                                            <p:txEl>
                                              <p:pRg st="6" end="6"/>
                                            </p:txEl>
                                          </p:spTgt>
                                        </p:tgtEl>
                                        <p:attrNameLst>
                                          <p:attrName>style.visibility</p:attrName>
                                        </p:attrNameLst>
                                      </p:cBhvr>
                                      <p:to>
                                        <p:strVal val="visible"/>
                                      </p:to>
                                    </p:set>
                                    <p:animEffect transition="in" filter="fade">
                                      <p:cBhvr>
                                        <p:cTn id="37" dur="500"/>
                                        <p:tgtEl>
                                          <p:spTgt spid="22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8">
                                            <p:txEl>
                                              <p:pRg st="7" end="7"/>
                                            </p:txEl>
                                          </p:spTgt>
                                        </p:tgtEl>
                                        <p:attrNameLst>
                                          <p:attrName>style.visibility</p:attrName>
                                        </p:attrNameLst>
                                      </p:cBhvr>
                                      <p:to>
                                        <p:strVal val="visible"/>
                                      </p:to>
                                    </p:set>
                                    <p:animEffect transition="in" filter="fade">
                                      <p:cBhvr>
                                        <p:cTn id="42" dur="500"/>
                                        <p:tgtEl>
                                          <p:spTgt spid="22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37"/>
                                        </p:tgtEl>
                                        <p:attrNameLst>
                                          <p:attrName>style.visibility</p:attrName>
                                        </p:attrNameLst>
                                      </p:cBhvr>
                                      <p:to>
                                        <p:strVal val="visible"/>
                                      </p:to>
                                    </p:set>
                                    <p:animEffect transition="in" filter="fade">
                                      <p:cBhvr>
                                        <p:cTn id="47" dur="1000"/>
                                        <p:tgtEl>
                                          <p:spTgt spid="23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8"/>
                                        </p:tgtEl>
                                        <p:attrNameLst>
                                          <p:attrName>style.visibility</p:attrName>
                                        </p:attrNameLst>
                                      </p:cBhvr>
                                      <p:to>
                                        <p:strVal val="visible"/>
                                      </p:to>
                                    </p:set>
                                    <p:animEffect transition="in" filter="fade">
                                      <p:cBhvr>
                                        <p:cTn id="52" dur="1000"/>
                                        <p:tgtEl>
                                          <p:spTgt spid="23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30">
                                            <p:txEl>
                                              <p:pRg st="0" end="0"/>
                                            </p:txEl>
                                          </p:spTgt>
                                        </p:tgtEl>
                                        <p:attrNameLst>
                                          <p:attrName>style.visibility</p:attrName>
                                        </p:attrNameLst>
                                      </p:cBhvr>
                                      <p:to>
                                        <p:strVal val="visible"/>
                                      </p:to>
                                    </p:set>
                                    <p:animEffect transition="in" filter="fade">
                                      <p:cBhvr>
                                        <p:cTn id="57" dur="500"/>
                                        <p:tgtEl>
                                          <p:spTgt spid="23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0">
                                            <p:txEl>
                                              <p:pRg st="1" end="1"/>
                                            </p:txEl>
                                          </p:spTgt>
                                        </p:tgtEl>
                                        <p:attrNameLst>
                                          <p:attrName>style.visibility</p:attrName>
                                        </p:attrNameLst>
                                      </p:cBhvr>
                                      <p:to>
                                        <p:strVal val="visible"/>
                                      </p:to>
                                    </p:set>
                                    <p:animEffect transition="in" filter="fade">
                                      <p:cBhvr>
                                        <p:cTn id="62" dur="500"/>
                                        <p:tgtEl>
                                          <p:spTgt spid="230">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230">
                                            <p:txEl>
                                              <p:pRg st="2" end="2"/>
                                            </p:txEl>
                                          </p:spTgt>
                                        </p:tgtEl>
                                        <p:attrNameLst>
                                          <p:attrName>style.visibility</p:attrName>
                                        </p:attrNameLst>
                                      </p:cBhvr>
                                      <p:to>
                                        <p:strVal val="visible"/>
                                      </p:to>
                                    </p:set>
                                    <p:animEffect transition="in" filter="fade">
                                      <p:cBhvr>
                                        <p:cTn id="67" dur="500"/>
                                        <p:tgtEl>
                                          <p:spTgt spid="230">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30">
                                            <p:txEl>
                                              <p:pRg st="3" end="3"/>
                                            </p:txEl>
                                          </p:spTgt>
                                        </p:tgtEl>
                                        <p:attrNameLst>
                                          <p:attrName>style.visibility</p:attrName>
                                        </p:attrNameLst>
                                      </p:cBhvr>
                                      <p:to>
                                        <p:strVal val="visible"/>
                                      </p:to>
                                    </p:set>
                                    <p:animEffect transition="in" filter="fade">
                                      <p:cBhvr>
                                        <p:cTn id="72" dur="500"/>
                                        <p:tgtEl>
                                          <p:spTgt spid="2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242"/>
        <p:cNvGrpSpPr/>
        <p:nvPr/>
      </p:nvGrpSpPr>
      <p:grpSpPr>
        <a:xfrm>
          <a:off x="0" y="0"/>
          <a:ext cx="0" cy="0"/>
          <a:chOff x="0" y="0"/>
          <a:chExt cx="0" cy="0"/>
        </a:xfrm>
      </p:grpSpPr>
      <p:sp>
        <p:nvSpPr>
          <p:cNvPr id="243" name="Google Shape;243;p30"/>
          <p:cNvSpPr txBox="1">
            <a:spLocks noGrp="1"/>
          </p:cNvSpPr>
          <p:nvPr>
            <p:ph type="body" idx="1"/>
          </p:nvPr>
        </p:nvSpPr>
        <p:spPr>
          <a:xfrm>
            <a:off x="1143000" y="2776272"/>
            <a:ext cx="4754880" cy="7772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920"/>
              <a:buNone/>
            </a:pPr>
            <a:r>
              <a:rPr lang="en-US">
                <a:solidFill>
                  <a:schemeClr val="dk1"/>
                </a:solidFill>
                <a:latin typeface="Arial"/>
                <a:ea typeface="Arial"/>
                <a:cs typeface="Arial"/>
                <a:sym typeface="Arial"/>
              </a:rPr>
              <a:t>Structure</a:t>
            </a:r>
            <a:endParaRPr>
              <a:solidFill>
                <a:schemeClr val="dk1"/>
              </a:solidFill>
              <a:latin typeface="Arial"/>
              <a:ea typeface="Arial"/>
              <a:cs typeface="Arial"/>
              <a:sym typeface="Arial"/>
            </a:endParaRPr>
          </a:p>
        </p:txBody>
      </p:sp>
      <p:sp>
        <p:nvSpPr>
          <p:cNvPr id="244" name="Google Shape;244;p30"/>
          <p:cNvSpPr txBox="1">
            <a:spLocks noGrp="1"/>
          </p:cNvSpPr>
          <p:nvPr>
            <p:ph type="body" idx="2"/>
          </p:nvPr>
        </p:nvSpPr>
        <p:spPr>
          <a:xfrm>
            <a:off x="1143000" y="3493260"/>
            <a:ext cx="4755000" cy="2764800"/>
          </a:xfrm>
          <a:prstGeom prst="rect">
            <a:avLst/>
          </a:prstGeom>
          <a:noFill/>
          <a:ln>
            <a:noFill/>
          </a:ln>
        </p:spPr>
        <p:txBody>
          <a:bodyPr spcFirstLastPara="1" wrap="square" lIns="91425" tIns="45700" rIns="91425" bIns="45700" anchor="t" anchorCtr="0">
            <a:normAutofit/>
          </a:bodyPr>
          <a:lstStyle/>
          <a:p>
            <a:pPr marL="228600" lvl="0" indent="-182880" algn="l" rtl="0">
              <a:lnSpc>
                <a:spcPct val="90000"/>
              </a:lnSpc>
              <a:spcBef>
                <a:spcPts val="0"/>
              </a:spcBef>
              <a:spcAft>
                <a:spcPts val="0"/>
              </a:spcAft>
              <a:buClr>
                <a:schemeClr val="dk1"/>
              </a:buClr>
              <a:buSzPts val="1760"/>
              <a:buFont typeface="Arial"/>
              <a:buChar char="•"/>
            </a:pPr>
            <a:r>
              <a:rPr lang="en-US">
                <a:solidFill>
                  <a:schemeClr val="dk1"/>
                </a:solidFill>
                <a:latin typeface="Arial"/>
                <a:ea typeface="Arial"/>
                <a:cs typeface="Arial"/>
                <a:sym typeface="Arial"/>
              </a:rPr>
              <a:t>Scent glands</a:t>
            </a: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Coarse and bristly brownish fur</a:t>
            </a: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Long and sharp teeth</a:t>
            </a:r>
            <a:endParaRPr>
              <a:solidFill>
                <a:schemeClr val="dk1"/>
              </a:solidFill>
              <a:latin typeface="Arial"/>
              <a:ea typeface="Arial"/>
              <a:cs typeface="Arial"/>
              <a:sym typeface="Arial"/>
            </a:endParaRPr>
          </a:p>
          <a:p>
            <a:pPr marL="228600" lvl="0" indent="-71120" algn="l" rtl="0">
              <a:lnSpc>
                <a:spcPct val="90000"/>
              </a:lnSpc>
              <a:spcBef>
                <a:spcPts val="1400"/>
              </a:spcBef>
              <a:spcAft>
                <a:spcPts val="0"/>
              </a:spcAft>
              <a:buSzPts val="1760"/>
              <a:buNone/>
            </a:pPr>
            <a:endParaRPr>
              <a:solidFill>
                <a:schemeClr val="dk1"/>
              </a:solidFill>
              <a:latin typeface="Arial"/>
              <a:ea typeface="Arial"/>
              <a:cs typeface="Arial"/>
              <a:sym typeface="Arial"/>
            </a:endParaRPr>
          </a:p>
        </p:txBody>
      </p:sp>
      <p:sp>
        <p:nvSpPr>
          <p:cNvPr id="245" name="Google Shape;245;p30"/>
          <p:cNvSpPr txBox="1">
            <a:spLocks noGrp="1"/>
          </p:cNvSpPr>
          <p:nvPr>
            <p:ph type="body" idx="3"/>
          </p:nvPr>
        </p:nvSpPr>
        <p:spPr>
          <a:xfrm>
            <a:off x="6263958" y="2774226"/>
            <a:ext cx="4755000" cy="777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920"/>
              <a:buNone/>
            </a:pPr>
            <a:r>
              <a:rPr lang="en-US">
                <a:solidFill>
                  <a:schemeClr val="dk1"/>
                </a:solidFill>
                <a:latin typeface="Arial"/>
                <a:ea typeface="Arial"/>
                <a:cs typeface="Arial"/>
                <a:sym typeface="Arial"/>
              </a:rPr>
              <a:t>Function</a:t>
            </a:r>
            <a:endParaRPr>
              <a:solidFill>
                <a:schemeClr val="dk1"/>
              </a:solidFill>
              <a:latin typeface="Arial"/>
              <a:ea typeface="Arial"/>
              <a:cs typeface="Arial"/>
              <a:sym typeface="Arial"/>
            </a:endParaRPr>
          </a:p>
        </p:txBody>
      </p:sp>
      <p:sp>
        <p:nvSpPr>
          <p:cNvPr id="246" name="Google Shape;246;p30"/>
          <p:cNvSpPr txBox="1">
            <a:spLocks noGrp="1"/>
          </p:cNvSpPr>
          <p:nvPr>
            <p:ph type="body" idx="4"/>
          </p:nvPr>
        </p:nvSpPr>
        <p:spPr>
          <a:xfrm>
            <a:off x="6263959" y="3553510"/>
            <a:ext cx="4755000" cy="2764800"/>
          </a:xfrm>
          <a:prstGeom prst="rect">
            <a:avLst/>
          </a:prstGeom>
          <a:noFill/>
          <a:ln>
            <a:noFill/>
          </a:ln>
        </p:spPr>
        <p:txBody>
          <a:bodyPr spcFirstLastPara="1" wrap="square" lIns="91425" tIns="45700" rIns="91425" bIns="45700" anchor="t" anchorCtr="0">
            <a:normAutofit/>
          </a:bodyPr>
          <a:lstStyle/>
          <a:p>
            <a:pPr marL="228600" lvl="0" indent="-182880" algn="l" rtl="0">
              <a:lnSpc>
                <a:spcPct val="90000"/>
              </a:lnSpc>
              <a:spcBef>
                <a:spcPts val="0"/>
              </a:spcBef>
              <a:spcAft>
                <a:spcPts val="0"/>
              </a:spcAft>
              <a:buClr>
                <a:schemeClr val="dk1"/>
              </a:buClr>
              <a:buSzPts val="1760"/>
              <a:buFont typeface="Arial"/>
              <a:buChar char="•"/>
            </a:pPr>
            <a:r>
              <a:rPr lang="en-US">
                <a:solidFill>
                  <a:schemeClr val="dk1"/>
                </a:solidFill>
                <a:latin typeface="Arial"/>
                <a:ea typeface="Arial"/>
                <a:cs typeface="Arial"/>
                <a:sym typeface="Arial"/>
              </a:rPr>
              <a:t>Protects them from desert plants and helps them blend in the with desert</a:t>
            </a: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Help them tear and shred plants, and also defend themselves. </a:t>
            </a: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Allow them to mark their territory and recognize others in their herd</a:t>
            </a:r>
            <a:endParaRPr>
              <a:solidFill>
                <a:schemeClr val="dk1"/>
              </a:solidFill>
              <a:latin typeface="Arial"/>
              <a:ea typeface="Arial"/>
              <a:cs typeface="Arial"/>
              <a:sym typeface="Arial"/>
            </a:endParaRPr>
          </a:p>
          <a:p>
            <a:pPr marL="228600" lvl="0" indent="-71120" algn="l" rtl="0">
              <a:lnSpc>
                <a:spcPct val="90000"/>
              </a:lnSpc>
              <a:spcBef>
                <a:spcPts val="1400"/>
              </a:spcBef>
              <a:spcAft>
                <a:spcPts val="0"/>
              </a:spcAft>
              <a:buSzPts val="1760"/>
              <a:buNone/>
            </a:pPr>
            <a:endParaRPr>
              <a:solidFill>
                <a:schemeClr val="dk1"/>
              </a:solidFill>
              <a:latin typeface="Arial"/>
              <a:ea typeface="Arial"/>
              <a:cs typeface="Arial"/>
              <a:sym typeface="Arial"/>
            </a:endParaRPr>
          </a:p>
        </p:txBody>
      </p:sp>
      <p:sp>
        <p:nvSpPr>
          <p:cNvPr id="247" name="Google Shape;247;p30"/>
          <p:cNvSpPr txBox="1">
            <a:spLocks noGrp="1"/>
          </p:cNvSpPr>
          <p:nvPr>
            <p:ph type="title"/>
          </p:nvPr>
        </p:nvSpPr>
        <p:spPr>
          <a:xfrm>
            <a:off x="1656850" y="413050"/>
            <a:ext cx="8273700" cy="1355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orbel"/>
              <a:buNone/>
            </a:pPr>
            <a:r>
              <a:rPr lang="en-US" b="1">
                <a:solidFill>
                  <a:srgbClr val="87A289"/>
                </a:solidFill>
                <a:latin typeface="Arial"/>
                <a:ea typeface="Arial"/>
                <a:cs typeface="Arial"/>
                <a:sym typeface="Arial"/>
              </a:rPr>
              <a:t>What are the structures of a javelina?</a:t>
            </a:r>
            <a:endParaRPr b="1">
              <a:solidFill>
                <a:srgbClr val="87A289"/>
              </a:solidFill>
              <a:latin typeface="Arial"/>
              <a:ea typeface="Arial"/>
              <a:cs typeface="Arial"/>
              <a:sym typeface="Arial"/>
            </a:endParaRPr>
          </a:p>
        </p:txBody>
      </p:sp>
      <p:sp>
        <p:nvSpPr>
          <p:cNvPr id="248" name="Google Shape;248;p30"/>
          <p:cNvSpPr/>
          <p:nvPr/>
        </p:nvSpPr>
        <p:spPr>
          <a:xfrm>
            <a:off x="213636" y="1857004"/>
            <a:ext cx="11367900" cy="831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200">
                <a:solidFill>
                  <a:srgbClr val="8CA98F"/>
                </a:solidFill>
              </a:rPr>
              <a:t>What are some of the structures of a javelina?</a:t>
            </a:r>
            <a:endParaRPr sz="1200">
              <a:solidFill>
                <a:srgbClr val="8CA98F"/>
              </a:solidFill>
            </a:endParaRPr>
          </a:p>
          <a:p>
            <a:pPr marL="0" marR="0" lvl="0" indent="0" algn="ctr" rtl="0">
              <a:spcBef>
                <a:spcPts val="0"/>
              </a:spcBef>
              <a:spcAft>
                <a:spcPts val="0"/>
              </a:spcAft>
              <a:buNone/>
            </a:pPr>
            <a:r>
              <a:rPr lang="en-US" sz="2200">
                <a:solidFill>
                  <a:srgbClr val="8CA98F"/>
                </a:solidFill>
              </a:rPr>
              <a:t>Let’s match them with their function. Be ready to tell what structure and function match.</a:t>
            </a:r>
            <a:endParaRPr sz="1200">
              <a:solidFill>
                <a:srgbClr val="8CA98F"/>
              </a:solidFill>
            </a:endParaRPr>
          </a:p>
        </p:txBody>
      </p:sp>
      <p:cxnSp>
        <p:nvCxnSpPr>
          <p:cNvPr id="249" name="Google Shape;249;p30"/>
          <p:cNvCxnSpPr/>
          <p:nvPr/>
        </p:nvCxnSpPr>
        <p:spPr>
          <a:xfrm>
            <a:off x="2968052" y="3792511"/>
            <a:ext cx="3326070" cy="1528997"/>
          </a:xfrm>
          <a:prstGeom prst="straightConnector1">
            <a:avLst/>
          </a:prstGeom>
          <a:noFill/>
          <a:ln w="10000" cap="flat" cmpd="sng">
            <a:solidFill>
              <a:schemeClr val="accent1"/>
            </a:solidFill>
            <a:prstDash val="solid"/>
            <a:round/>
            <a:headEnd type="triangle" w="med" len="med"/>
            <a:tailEnd type="triangle" w="med" len="med"/>
          </a:ln>
        </p:spPr>
      </p:cxnSp>
      <p:cxnSp>
        <p:nvCxnSpPr>
          <p:cNvPr id="250" name="Google Shape;250;p30"/>
          <p:cNvCxnSpPr/>
          <p:nvPr/>
        </p:nvCxnSpPr>
        <p:spPr>
          <a:xfrm rot="10800000" flipH="1">
            <a:off x="5260516" y="3829416"/>
            <a:ext cx="1274100" cy="449700"/>
          </a:xfrm>
          <a:prstGeom prst="straightConnector1">
            <a:avLst/>
          </a:prstGeom>
          <a:noFill/>
          <a:ln w="10000" cap="flat" cmpd="sng">
            <a:solidFill>
              <a:schemeClr val="accent1"/>
            </a:solidFill>
            <a:prstDash val="solid"/>
            <a:round/>
            <a:headEnd type="triangle" w="med" len="med"/>
            <a:tailEnd type="triangle" w="med" len="med"/>
          </a:ln>
        </p:spPr>
      </p:cxnSp>
      <p:cxnSp>
        <p:nvCxnSpPr>
          <p:cNvPr id="251" name="Google Shape;251;p30"/>
          <p:cNvCxnSpPr/>
          <p:nvPr/>
        </p:nvCxnSpPr>
        <p:spPr>
          <a:xfrm rot="10800000" flipH="1">
            <a:off x="3957403" y="4557009"/>
            <a:ext cx="2473377" cy="164893"/>
          </a:xfrm>
          <a:prstGeom prst="straightConnector1">
            <a:avLst/>
          </a:prstGeom>
          <a:noFill/>
          <a:ln w="10000" cap="flat" cmpd="sng">
            <a:solidFill>
              <a:schemeClr val="accent1"/>
            </a:solidFill>
            <a:prstDash val="solid"/>
            <a:round/>
            <a:headEnd type="triangle" w="med" len="med"/>
            <a:tailEnd type="triangle" w="med" len="med"/>
          </a:ln>
        </p:spPr>
      </p:cxnSp>
      <p:sp>
        <p:nvSpPr>
          <p:cNvPr id="252" name="Google Shape;252;p30"/>
          <p:cNvSpPr txBox="1"/>
          <p:nvPr/>
        </p:nvSpPr>
        <p:spPr>
          <a:xfrm>
            <a:off x="201850" y="14287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a:t>
            </a:r>
            <a:endParaRPr b="1"/>
          </a:p>
        </p:txBody>
      </p:sp>
      <p:pic>
        <p:nvPicPr>
          <p:cNvPr id="253" name="Google Shape;253;p30"/>
          <p:cNvPicPr preferRelativeResize="0"/>
          <p:nvPr/>
        </p:nvPicPr>
        <p:blipFill>
          <a:blip r:embed="rId3">
            <a:alphaModFix/>
          </a:blip>
          <a:stretch>
            <a:fillRect/>
          </a:stretch>
        </p:blipFill>
        <p:spPr>
          <a:xfrm>
            <a:off x="134675" y="4961648"/>
            <a:ext cx="2171570" cy="1810200"/>
          </a:xfrm>
          <a:prstGeom prst="rect">
            <a:avLst/>
          </a:prstGeom>
          <a:noFill/>
          <a:ln>
            <a:noFill/>
          </a:ln>
        </p:spPr>
      </p:pic>
      <p:pic>
        <p:nvPicPr>
          <p:cNvPr id="254" name="Google Shape;254;p30"/>
          <p:cNvPicPr preferRelativeResize="0"/>
          <p:nvPr/>
        </p:nvPicPr>
        <p:blipFill>
          <a:blip r:embed="rId4">
            <a:alphaModFix/>
          </a:blip>
          <a:stretch>
            <a:fillRect/>
          </a:stretch>
        </p:blipFill>
        <p:spPr>
          <a:xfrm>
            <a:off x="2604750" y="4961650"/>
            <a:ext cx="2171575" cy="1810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7"/>
                                        </p:tgtEl>
                                        <p:attrNameLst>
                                          <p:attrName>style.visibility</p:attrName>
                                        </p:attrNameLst>
                                      </p:cBhvr>
                                      <p:to>
                                        <p:strVal val="visible"/>
                                      </p:to>
                                    </p:set>
                                    <p:animEffect transition="in" filter="fade">
                                      <p:cBhvr>
                                        <p:cTn id="7" dur="1000"/>
                                        <p:tgtEl>
                                          <p:spTgt spid="2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8">
                                            <p:txEl>
                                              <p:pRg st="0" end="0"/>
                                            </p:txEl>
                                          </p:spTgt>
                                        </p:tgtEl>
                                        <p:attrNameLst>
                                          <p:attrName>style.visibility</p:attrName>
                                        </p:attrNameLst>
                                      </p:cBhvr>
                                      <p:to>
                                        <p:strVal val="visible"/>
                                      </p:to>
                                    </p:set>
                                    <p:animEffect transition="in" filter="fade">
                                      <p:cBhvr>
                                        <p:cTn id="12" dur="1000"/>
                                        <p:tgtEl>
                                          <p:spTgt spid="2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8">
                                            <p:txEl>
                                              <p:pRg st="1" end="1"/>
                                            </p:txEl>
                                          </p:spTgt>
                                        </p:tgtEl>
                                        <p:attrNameLst>
                                          <p:attrName>style.visibility</p:attrName>
                                        </p:attrNameLst>
                                      </p:cBhvr>
                                      <p:to>
                                        <p:strVal val="visible"/>
                                      </p:to>
                                    </p:set>
                                    <p:animEffect transition="in" filter="fade">
                                      <p:cBhvr>
                                        <p:cTn id="17" dur="1000"/>
                                        <p:tgtEl>
                                          <p:spTgt spid="24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3">
                                            <p:txEl>
                                              <p:pRg st="0" end="0"/>
                                            </p:txEl>
                                          </p:spTgt>
                                        </p:tgtEl>
                                        <p:attrNameLst>
                                          <p:attrName>style.visibility</p:attrName>
                                        </p:attrNameLst>
                                      </p:cBhvr>
                                      <p:to>
                                        <p:strVal val="visible"/>
                                      </p:to>
                                    </p:set>
                                    <p:animEffect transition="in" filter="fade">
                                      <p:cBhvr>
                                        <p:cTn id="22" dur="1000"/>
                                        <p:tgtEl>
                                          <p:spTgt spid="24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4">
                                            <p:txEl>
                                              <p:pRg st="0" end="0"/>
                                            </p:txEl>
                                          </p:spTgt>
                                        </p:tgtEl>
                                        <p:attrNameLst>
                                          <p:attrName>style.visibility</p:attrName>
                                        </p:attrNameLst>
                                      </p:cBhvr>
                                      <p:to>
                                        <p:strVal val="visible"/>
                                      </p:to>
                                    </p:set>
                                    <p:animEffect transition="in" filter="fade">
                                      <p:cBhvr>
                                        <p:cTn id="27" dur="1000"/>
                                        <p:tgtEl>
                                          <p:spTgt spid="24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4">
                                            <p:txEl>
                                              <p:pRg st="1" end="1"/>
                                            </p:txEl>
                                          </p:spTgt>
                                        </p:tgtEl>
                                        <p:attrNameLst>
                                          <p:attrName>style.visibility</p:attrName>
                                        </p:attrNameLst>
                                      </p:cBhvr>
                                      <p:to>
                                        <p:strVal val="visible"/>
                                      </p:to>
                                    </p:set>
                                    <p:animEffect transition="in" filter="fade">
                                      <p:cBhvr>
                                        <p:cTn id="32" dur="1000"/>
                                        <p:tgtEl>
                                          <p:spTgt spid="24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44">
                                            <p:txEl>
                                              <p:pRg st="2" end="2"/>
                                            </p:txEl>
                                          </p:spTgt>
                                        </p:tgtEl>
                                        <p:attrNameLst>
                                          <p:attrName>style.visibility</p:attrName>
                                        </p:attrNameLst>
                                      </p:cBhvr>
                                      <p:to>
                                        <p:strVal val="visible"/>
                                      </p:to>
                                    </p:set>
                                    <p:animEffect transition="in" filter="fade">
                                      <p:cBhvr>
                                        <p:cTn id="37" dur="1000"/>
                                        <p:tgtEl>
                                          <p:spTgt spid="244">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44">
                                            <p:txEl>
                                              <p:pRg st="3" end="3"/>
                                            </p:txEl>
                                          </p:spTgt>
                                        </p:tgtEl>
                                        <p:attrNameLst>
                                          <p:attrName>style.visibility</p:attrName>
                                        </p:attrNameLst>
                                      </p:cBhvr>
                                      <p:to>
                                        <p:strVal val="visible"/>
                                      </p:to>
                                    </p:set>
                                    <p:animEffect transition="in" filter="fade">
                                      <p:cBhvr>
                                        <p:cTn id="42" dur="1000"/>
                                        <p:tgtEl>
                                          <p:spTgt spid="244">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5">
                                            <p:txEl>
                                              <p:pRg st="0" end="0"/>
                                            </p:txEl>
                                          </p:spTgt>
                                        </p:tgtEl>
                                        <p:attrNameLst>
                                          <p:attrName>style.visibility</p:attrName>
                                        </p:attrNameLst>
                                      </p:cBhvr>
                                      <p:to>
                                        <p:strVal val="visible"/>
                                      </p:to>
                                    </p:set>
                                    <p:animEffect transition="in" filter="fade">
                                      <p:cBhvr>
                                        <p:cTn id="47" dur="500"/>
                                        <p:tgtEl>
                                          <p:spTgt spid="245">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246">
                                            <p:txEl>
                                              <p:pRg st="0" end="0"/>
                                            </p:txEl>
                                          </p:spTgt>
                                        </p:tgtEl>
                                        <p:attrNameLst>
                                          <p:attrName>style.visibility</p:attrName>
                                        </p:attrNameLst>
                                      </p:cBhvr>
                                      <p:to>
                                        <p:strVal val="visible"/>
                                      </p:to>
                                    </p:set>
                                    <p:anim calcmode="lin" valueType="num">
                                      <p:cBhvr additive="base">
                                        <p:cTn id="52" dur="500"/>
                                        <p:tgtEl>
                                          <p:spTgt spid="2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46">
                                            <p:txEl>
                                              <p:pRg st="1" end="1"/>
                                            </p:txEl>
                                          </p:spTgt>
                                        </p:tgtEl>
                                        <p:attrNameLst>
                                          <p:attrName>style.visibility</p:attrName>
                                        </p:attrNameLst>
                                      </p:cBhvr>
                                      <p:to>
                                        <p:strVal val="visible"/>
                                      </p:to>
                                    </p:set>
                                    <p:anim calcmode="lin" valueType="num">
                                      <p:cBhvr additive="base">
                                        <p:cTn id="57" dur="500"/>
                                        <p:tgtEl>
                                          <p:spTgt spid="24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246">
                                            <p:txEl>
                                              <p:pRg st="2" end="2"/>
                                            </p:txEl>
                                          </p:spTgt>
                                        </p:tgtEl>
                                        <p:attrNameLst>
                                          <p:attrName>style.visibility</p:attrName>
                                        </p:attrNameLst>
                                      </p:cBhvr>
                                      <p:to>
                                        <p:strVal val="visible"/>
                                      </p:to>
                                    </p:set>
                                    <p:anim calcmode="lin" valueType="num">
                                      <p:cBhvr additive="base">
                                        <p:cTn id="62" dur="500"/>
                                        <p:tgtEl>
                                          <p:spTgt spid="24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46">
                                            <p:txEl>
                                              <p:pRg st="3" end="3"/>
                                            </p:txEl>
                                          </p:spTgt>
                                        </p:tgtEl>
                                        <p:attrNameLst>
                                          <p:attrName>style.visibility</p:attrName>
                                        </p:attrNameLst>
                                      </p:cBhvr>
                                      <p:to>
                                        <p:strVal val="visible"/>
                                      </p:to>
                                    </p:set>
                                    <p:anim calcmode="lin" valueType="num">
                                      <p:cBhvr additive="base">
                                        <p:cTn id="67" dur="500"/>
                                        <p:tgtEl>
                                          <p:spTgt spid="24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249"/>
                                        </p:tgtEl>
                                        <p:attrNameLst>
                                          <p:attrName>style.visibility</p:attrName>
                                        </p:attrNameLst>
                                      </p:cBhvr>
                                      <p:to>
                                        <p:strVal val="visible"/>
                                      </p:to>
                                    </p:set>
                                    <p:anim calcmode="lin" valueType="num">
                                      <p:cBhvr additive="base">
                                        <p:cTn id="72" dur="500"/>
                                        <p:tgtEl>
                                          <p:spTgt spid="24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50"/>
                                        </p:tgtEl>
                                        <p:attrNameLst>
                                          <p:attrName>style.visibility</p:attrName>
                                        </p:attrNameLst>
                                      </p:cBhvr>
                                      <p:to>
                                        <p:strVal val="visible"/>
                                      </p:to>
                                    </p:set>
                                    <p:anim calcmode="lin" valueType="num">
                                      <p:cBhvr additive="base">
                                        <p:cTn id="77" dur="500"/>
                                        <p:tgtEl>
                                          <p:spTgt spid="250"/>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4" fill="hold" nodeType="clickEffect">
                                  <p:stCondLst>
                                    <p:cond delay="0"/>
                                  </p:stCondLst>
                                  <p:childTnLst>
                                    <p:set>
                                      <p:cBhvr>
                                        <p:cTn id="81" dur="1" fill="hold">
                                          <p:stCondLst>
                                            <p:cond delay="0"/>
                                          </p:stCondLst>
                                        </p:cTn>
                                        <p:tgtEl>
                                          <p:spTgt spid="251"/>
                                        </p:tgtEl>
                                        <p:attrNameLst>
                                          <p:attrName>style.visibility</p:attrName>
                                        </p:attrNameLst>
                                      </p:cBhvr>
                                      <p:to>
                                        <p:strVal val="visible"/>
                                      </p:to>
                                    </p:set>
                                    <p:anim calcmode="lin" valueType="num">
                                      <p:cBhvr additive="base">
                                        <p:cTn id="82" dur="500"/>
                                        <p:tgtEl>
                                          <p:spTgt spid="2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258"/>
        <p:cNvGrpSpPr/>
        <p:nvPr/>
      </p:nvGrpSpPr>
      <p:grpSpPr>
        <a:xfrm>
          <a:off x="0" y="0"/>
          <a:ext cx="0" cy="0"/>
          <a:chOff x="0" y="0"/>
          <a:chExt cx="0" cy="0"/>
        </a:xfrm>
      </p:grpSpPr>
      <p:sp>
        <p:nvSpPr>
          <p:cNvPr id="259" name="Google Shape;259;p31"/>
          <p:cNvSpPr txBox="1">
            <a:spLocks noGrp="1"/>
          </p:cNvSpPr>
          <p:nvPr>
            <p:ph type="title"/>
          </p:nvPr>
        </p:nvSpPr>
        <p:spPr>
          <a:xfrm>
            <a:off x="1842350" y="500200"/>
            <a:ext cx="8340900" cy="1356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Corbel"/>
              <a:buNone/>
            </a:pPr>
            <a:r>
              <a:rPr lang="en-US" b="1">
                <a:solidFill>
                  <a:srgbClr val="87A289"/>
                </a:solidFill>
                <a:latin typeface="Arial"/>
                <a:ea typeface="Arial"/>
                <a:cs typeface="Arial"/>
                <a:sym typeface="Arial"/>
              </a:rPr>
              <a:t>Every plant also has structures that have important functions.</a:t>
            </a:r>
            <a:endParaRPr b="1">
              <a:solidFill>
                <a:srgbClr val="87A289"/>
              </a:solidFill>
              <a:latin typeface="Arial"/>
              <a:ea typeface="Arial"/>
              <a:cs typeface="Arial"/>
              <a:sym typeface="Arial"/>
            </a:endParaRPr>
          </a:p>
        </p:txBody>
      </p:sp>
      <p:sp>
        <p:nvSpPr>
          <p:cNvPr id="260" name="Google Shape;260;p31"/>
          <p:cNvSpPr txBox="1">
            <a:spLocks noGrp="1"/>
          </p:cNvSpPr>
          <p:nvPr>
            <p:ph type="body" idx="1"/>
          </p:nvPr>
        </p:nvSpPr>
        <p:spPr>
          <a:xfrm>
            <a:off x="1997440" y="2059836"/>
            <a:ext cx="4754880" cy="7772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920"/>
              <a:buNone/>
            </a:pPr>
            <a:r>
              <a:rPr lang="en-US">
                <a:solidFill>
                  <a:schemeClr val="dk1"/>
                </a:solidFill>
                <a:latin typeface="Arial"/>
                <a:ea typeface="Arial"/>
                <a:cs typeface="Arial"/>
                <a:sym typeface="Arial"/>
              </a:rPr>
              <a:t>Structure</a:t>
            </a:r>
            <a:endParaRPr>
              <a:solidFill>
                <a:schemeClr val="dk1"/>
              </a:solidFill>
              <a:latin typeface="Arial"/>
              <a:ea typeface="Arial"/>
              <a:cs typeface="Arial"/>
              <a:sym typeface="Arial"/>
            </a:endParaRPr>
          </a:p>
        </p:txBody>
      </p:sp>
      <p:sp>
        <p:nvSpPr>
          <p:cNvPr id="261" name="Google Shape;261;p31"/>
          <p:cNvSpPr txBox="1">
            <a:spLocks noGrp="1"/>
          </p:cNvSpPr>
          <p:nvPr>
            <p:ph type="body" idx="2"/>
          </p:nvPr>
        </p:nvSpPr>
        <p:spPr>
          <a:xfrm>
            <a:off x="1842352" y="2719322"/>
            <a:ext cx="2709472" cy="3383280"/>
          </a:xfrm>
          <a:prstGeom prst="rect">
            <a:avLst/>
          </a:prstGeom>
          <a:noFill/>
          <a:ln>
            <a:noFill/>
          </a:ln>
        </p:spPr>
        <p:txBody>
          <a:bodyPr spcFirstLastPara="1" wrap="square" lIns="91425" tIns="45700" rIns="91425" bIns="45700" anchor="t" anchorCtr="0">
            <a:normAutofit fontScale="92500"/>
          </a:bodyPr>
          <a:lstStyle/>
          <a:p>
            <a:pPr marL="228600" lvl="0" indent="-182880" algn="l" rtl="0">
              <a:lnSpc>
                <a:spcPct val="90000"/>
              </a:lnSpc>
              <a:spcBef>
                <a:spcPts val="0"/>
              </a:spcBef>
              <a:spcAft>
                <a:spcPts val="0"/>
              </a:spcAft>
              <a:buClr>
                <a:schemeClr val="dk1"/>
              </a:buClr>
              <a:buSzPts val="1760"/>
              <a:buFont typeface="Arial"/>
              <a:buChar char="•"/>
            </a:pPr>
            <a:r>
              <a:rPr lang="en-US">
                <a:solidFill>
                  <a:schemeClr val="dk1"/>
                </a:solidFill>
                <a:latin typeface="Arial"/>
                <a:ea typeface="Arial"/>
                <a:cs typeface="Arial"/>
                <a:sym typeface="Arial"/>
              </a:rPr>
              <a:t>Waxy skin</a:t>
            </a:r>
            <a:endParaRPr>
              <a:solidFill>
                <a:schemeClr val="dk1"/>
              </a:solidFill>
              <a:latin typeface="Arial"/>
              <a:ea typeface="Arial"/>
              <a:cs typeface="Arial"/>
              <a:sym typeface="Arial"/>
            </a:endParaRPr>
          </a:p>
          <a:p>
            <a:pPr marL="45720" lvl="0" indent="0" algn="l" rtl="0">
              <a:lnSpc>
                <a:spcPct val="90000"/>
              </a:lnSpc>
              <a:spcBef>
                <a:spcPts val="1400"/>
              </a:spcBef>
              <a:spcAft>
                <a:spcPts val="0"/>
              </a:spcAft>
              <a:buSzPts val="1760"/>
              <a:buNone/>
            </a:pPr>
            <a:endParaRPr>
              <a:solidFill>
                <a:schemeClr val="dk1"/>
              </a:solidFill>
              <a:latin typeface="Arial"/>
              <a:ea typeface="Arial"/>
              <a:cs typeface="Arial"/>
              <a:sym typeface="Arial"/>
            </a:endParaRPr>
          </a:p>
          <a:p>
            <a:pPr marL="45720" lvl="0" indent="0" algn="l" rtl="0">
              <a:lnSpc>
                <a:spcPct val="90000"/>
              </a:lnSpc>
              <a:spcBef>
                <a:spcPts val="1400"/>
              </a:spcBef>
              <a:spcAft>
                <a:spcPts val="0"/>
              </a:spcAft>
              <a:buSzPts val="1760"/>
              <a:buNone/>
            </a:pP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Spines</a:t>
            </a:r>
            <a:endParaRPr>
              <a:solidFill>
                <a:schemeClr val="dk1"/>
              </a:solidFill>
              <a:latin typeface="Arial"/>
              <a:ea typeface="Arial"/>
              <a:cs typeface="Arial"/>
              <a:sym typeface="Arial"/>
            </a:endParaRPr>
          </a:p>
          <a:p>
            <a:pPr marL="45720" lvl="0" indent="0" algn="l" rtl="0">
              <a:lnSpc>
                <a:spcPct val="90000"/>
              </a:lnSpc>
              <a:spcBef>
                <a:spcPts val="1400"/>
              </a:spcBef>
              <a:spcAft>
                <a:spcPts val="0"/>
              </a:spcAft>
              <a:buSzPts val="1760"/>
              <a:buNone/>
            </a:pPr>
            <a:endParaRPr>
              <a:solidFill>
                <a:schemeClr val="dk1"/>
              </a:solidFill>
              <a:latin typeface="Arial"/>
              <a:ea typeface="Arial"/>
              <a:cs typeface="Arial"/>
              <a:sym typeface="Arial"/>
            </a:endParaRPr>
          </a:p>
          <a:p>
            <a:pPr marL="45720" lvl="0" indent="0" algn="l" rtl="0">
              <a:lnSpc>
                <a:spcPct val="90000"/>
              </a:lnSpc>
              <a:spcBef>
                <a:spcPts val="1400"/>
              </a:spcBef>
              <a:spcAft>
                <a:spcPts val="0"/>
              </a:spcAft>
              <a:buSzPts val="1760"/>
              <a:buNone/>
            </a:pPr>
            <a:endParaRPr>
              <a:solidFill>
                <a:schemeClr val="dk1"/>
              </a:solidFill>
              <a:latin typeface="Arial"/>
              <a:ea typeface="Arial"/>
              <a:cs typeface="Arial"/>
              <a:sym typeface="Arial"/>
            </a:endParaRPr>
          </a:p>
          <a:p>
            <a:pPr marL="228600" lvl="0" indent="-182880" algn="l" rtl="0">
              <a:lnSpc>
                <a:spcPct val="90000"/>
              </a:lnSpc>
              <a:spcBef>
                <a:spcPts val="1400"/>
              </a:spcBef>
              <a:spcAft>
                <a:spcPts val="0"/>
              </a:spcAft>
              <a:buClr>
                <a:schemeClr val="dk1"/>
              </a:buClr>
              <a:buSzPts val="1760"/>
              <a:buFont typeface="Arial"/>
              <a:buChar char="•"/>
            </a:pPr>
            <a:r>
              <a:rPr lang="en-US">
                <a:solidFill>
                  <a:schemeClr val="dk1"/>
                </a:solidFill>
                <a:latin typeface="Arial"/>
                <a:ea typeface="Arial"/>
                <a:cs typeface="Arial"/>
                <a:sym typeface="Arial"/>
              </a:rPr>
              <a:t>Roots that spread out far underground</a:t>
            </a:r>
            <a:endParaRPr>
              <a:solidFill>
                <a:schemeClr val="dk1"/>
              </a:solidFill>
              <a:latin typeface="Arial"/>
              <a:ea typeface="Arial"/>
              <a:cs typeface="Arial"/>
              <a:sym typeface="Arial"/>
            </a:endParaRPr>
          </a:p>
        </p:txBody>
      </p:sp>
      <p:sp>
        <p:nvSpPr>
          <p:cNvPr id="262" name="Google Shape;262;p31"/>
          <p:cNvSpPr txBox="1">
            <a:spLocks noGrp="1"/>
          </p:cNvSpPr>
          <p:nvPr>
            <p:ph type="body" idx="3"/>
          </p:nvPr>
        </p:nvSpPr>
        <p:spPr>
          <a:xfrm>
            <a:off x="7130736" y="2059801"/>
            <a:ext cx="4755000" cy="777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920"/>
              <a:buNone/>
            </a:pPr>
            <a:r>
              <a:rPr lang="en-US">
                <a:solidFill>
                  <a:schemeClr val="dk1"/>
                </a:solidFill>
                <a:latin typeface="Arial"/>
                <a:ea typeface="Arial"/>
                <a:cs typeface="Arial"/>
                <a:sym typeface="Arial"/>
              </a:rPr>
              <a:t>Function</a:t>
            </a:r>
            <a:endParaRPr>
              <a:solidFill>
                <a:schemeClr val="dk1"/>
              </a:solidFill>
              <a:latin typeface="Arial"/>
              <a:ea typeface="Arial"/>
              <a:cs typeface="Arial"/>
              <a:sym typeface="Arial"/>
            </a:endParaRPr>
          </a:p>
        </p:txBody>
      </p:sp>
      <p:sp>
        <p:nvSpPr>
          <p:cNvPr id="263" name="Google Shape;263;p31"/>
          <p:cNvSpPr txBox="1">
            <a:spLocks noGrp="1"/>
          </p:cNvSpPr>
          <p:nvPr>
            <p:ph type="body" idx="4"/>
          </p:nvPr>
        </p:nvSpPr>
        <p:spPr>
          <a:xfrm>
            <a:off x="6840925" y="2576450"/>
            <a:ext cx="3342300" cy="3832200"/>
          </a:xfrm>
          <a:prstGeom prst="rect">
            <a:avLst/>
          </a:prstGeom>
          <a:noFill/>
          <a:ln>
            <a:noFill/>
          </a:ln>
        </p:spPr>
        <p:txBody>
          <a:bodyPr spcFirstLastPara="1" wrap="square" lIns="91425" tIns="45700" rIns="91425" bIns="45700" anchor="t" anchorCtr="0">
            <a:noAutofit/>
          </a:bodyPr>
          <a:lstStyle/>
          <a:p>
            <a:pPr marL="228600" lvl="0" indent="-194301" algn="l" rtl="0">
              <a:lnSpc>
                <a:spcPct val="80000"/>
              </a:lnSpc>
              <a:spcBef>
                <a:spcPts val="1400"/>
              </a:spcBef>
              <a:spcAft>
                <a:spcPts val="0"/>
              </a:spcAft>
              <a:buClr>
                <a:schemeClr val="dk1"/>
              </a:buClr>
              <a:buSzPts val="1940"/>
              <a:buFont typeface="Arial"/>
              <a:buChar char="•"/>
            </a:pPr>
            <a:r>
              <a:rPr lang="en-US" sz="2214">
                <a:solidFill>
                  <a:schemeClr val="dk1"/>
                </a:solidFill>
                <a:latin typeface="Arial"/>
                <a:ea typeface="Arial"/>
                <a:cs typeface="Arial"/>
                <a:sym typeface="Arial"/>
              </a:rPr>
              <a:t>Allows saguaro to gather water when it rains.</a:t>
            </a:r>
            <a:endParaRPr sz="2214">
              <a:solidFill>
                <a:schemeClr val="dk1"/>
              </a:solidFill>
              <a:latin typeface="Arial"/>
              <a:ea typeface="Arial"/>
              <a:cs typeface="Arial"/>
              <a:sym typeface="Arial"/>
            </a:endParaRPr>
          </a:p>
          <a:p>
            <a:pPr marL="228600" lvl="0" indent="0" algn="l" rtl="0">
              <a:lnSpc>
                <a:spcPct val="80000"/>
              </a:lnSpc>
              <a:spcBef>
                <a:spcPts val="0"/>
              </a:spcBef>
              <a:spcAft>
                <a:spcPts val="0"/>
              </a:spcAft>
              <a:buNone/>
            </a:pPr>
            <a:endParaRPr sz="2214">
              <a:solidFill>
                <a:schemeClr val="dk1"/>
              </a:solidFill>
              <a:latin typeface="Arial"/>
              <a:ea typeface="Arial"/>
              <a:cs typeface="Arial"/>
              <a:sym typeface="Arial"/>
            </a:endParaRPr>
          </a:p>
          <a:p>
            <a:pPr marL="228600" lvl="0" indent="-202683" algn="l" rtl="0">
              <a:lnSpc>
                <a:spcPct val="80000"/>
              </a:lnSpc>
              <a:spcBef>
                <a:spcPts val="1400"/>
              </a:spcBef>
              <a:spcAft>
                <a:spcPts val="0"/>
              </a:spcAft>
              <a:buClr>
                <a:schemeClr val="dk1"/>
              </a:buClr>
              <a:buSzPts val="1940"/>
              <a:buFont typeface="Arial"/>
              <a:buChar char="•"/>
            </a:pPr>
            <a:r>
              <a:rPr lang="en-US" sz="2214">
                <a:solidFill>
                  <a:schemeClr val="dk1"/>
                </a:solidFill>
                <a:latin typeface="Arial"/>
                <a:ea typeface="Arial"/>
                <a:cs typeface="Arial"/>
                <a:sym typeface="Arial"/>
              </a:rPr>
              <a:t>Helps keep the water inside the plant from drying out.</a:t>
            </a:r>
            <a:endParaRPr sz="2214">
              <a:solidFill>
                <a:schemeClr val="dk1"/>
              </a:solidFill>
              <a:latin typeface="Arial"/>
              <a:ea typeface="Arial"/>
              <a:cs typeface="Arial"/>
              <a:sym typeface="Arial"/>
            </a:endParaRPr>
          </a:p>
          <a:p>
            <a:pPr marL="228600" lvl="0" indent="0" algn="l" rtl="0">
              <a:lnSpc>
                <a:spcPct val="80000"/>
              </a:lnSpc>
              <a:spcBef>
                <a:spcPts val="1400"/>
              </a:spcBef>
              <a:spcAft>
                <a:spcPts val="0"/>
              </a:spcAft>
              <a:buNone/>
            </a:pPr>
            <a:endParaRPr sz="2214">
              <a:solidFill>
                <a:schemeClr val="dk1"/>
              </a:solidFill>
              <a:latin typeface="Arial"/>
              <a:ea typeface="Arial"/>
              <a:cs typeface="Arial"/>
              <a:sym typeface="Arial"/>
            </a:endParaRPr>
          </a:p>
          <a:p>
            <a:pPr marL="228600" lvl="0" indent="-202683" algn="l" rtl="0">
              <a:lnSpc>
                <a:spcPct val="80000"/>
              </a:lnSpc>
              <a:spcBef>
                <a:spcPts val="1400"/>
              </a:spcBef>
              <a:spcAft>
                <a:spcPts val="0"/>
              </a:spcAft>
              <a:buClr>
                <a:schemeClr val="dk1"/>
              </a:buClr>
              <a:buSzPts val="1940"/>
              <a:buFont typeface="Arial"/>
              <a:buChar char="•"/>
            </a:pPr>
            <a:r>
              <a:rPr lang="en-US" sz="2214">
                <a:solidFill>
                  <a:schemeClr val="dk1"/>
                </a:solidFill>
                <a:latin typeface="Arial"/>
                <a:ea typeface="Arial"/>
                <a:cs typeface="Arial"/>
                <a:sym typeface="Arial"/>
              </a:rPr>
              <a:t>Protect the saguaro from hungry animals and shade the plant like sun screen.</a:t>
            </a:r>
            <a:endParaRPr sz="2214">
              <a:solidFill>
                <a:schemeClr val="dk1"/>
              </a:solidFill>
              <a:latin typeface="Arial"/>
              <a:ea typeface="Arial"/>
              <a:cs typeface="Arial"/>
              <a:sym typeface="Arial"/>
            </a:endParaRPr>
          </a:p>
          <a:p>
            <a:pPr marL="228600" lvl="0" indent="-79502" algn="l" rtl="0">
              <a:lnSpc>
                <a:spcPct val="80000"/>
              </a:lnSpc>
              <a:spcBef>
                <a:spcPts val="1400"/>
              </a:spcBef>
              <a:spcAft>
                <a:spcPts val="0"/>
              </a:spcAft>
              <a:buSzPts val="1100"/>
              <a:buNone/>
            </a:pPr>
            <a:endParaRPr sz="1575"/>
          </a:p>
          <a:p>
            <a:pPr marL="228600" lvl="0" indent="-79502" algn="l" rtl="0">
              <a:lnSpc>
                <a:spcPct val="80000"/>
              </a:lnSpc>
              <a:spcBef>
                <a:spcPts val="1400"/>
              </a:spcBef>
              <a:spcAft>
                <a:spcPts val="0"/>
              </a:spcAft>
              <a:buSzPts val="1100"/>
              <a:buNone/>
            </a:pPr>
            <a:endParaRPr sz="1575"/>
          </a:p>
        </p:txBody>
      </p:sp>
      <p:sp>
        <p:nvSpPr>
          <p:cNvPr id="264" name="Google Shape;264;p31"/>
          <p:cNvSpPr txBox="1"/>
          <p:nvPr/>
        </p:nvSpPr>
        <p:spPr>
          <a:xfrm>
            <a:off x="220550" y="233800"/>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a:t>
            </a:r>
            <a:endParaRPr b="1"/>
          </a:p>
        </p:txBody>
      </p:sp>
      <p:pic>
        <p:nvPicPr>
          <p:cNvPr id="265" name="Google Shape;265;p31"/>
          <p:cNvPicPr preferRelativeResize="0"/>
          <p:nvPr/>
        </p:nvPicPr>
        <p:blipFill rotWithShape="1">
          <a:blip r:embed="rId3">
            <a:alphaModFix/>
          </a:blip>
          <a:srcRect t="4498"/>
          <a:stretch/>
        </p:blipFill>
        <p:spPr>
          <a:xfrm>
            <a:off x="4853475" y="2261875"/>
            <a:ext cx="1685800" cy="4289500"/>
          </a:xfrm>
          <a:prstGeom prst="rect">
            <a:avLst/>
          </a:prstGeom>
          <a:noFill/>
          <a:ln>
            <a:noFill/>
          </a:ln>
        </p:spPr>
      </p:pic>
      <p:cxnSp>
        <p:nvCxnSpPr>
          <p:cNvPr id="266" name="Google Shape;266;p31"/>
          <p:cNvCxnSpPr/>
          <p:nvPr/>
        </p:nvCxnSpPr>
        <p:spPr>
          <a:xfrm>
            <a:off x="3514827" y="2814011"/>
            <a:ext cx="3615900" cy="1230000"/>
          </a:xfrm>
          <a:prstGeom prst="straightConnector1">
            <a:avLst/>
          </a:prstGeom>
          <a:noFill/>
          <a:ln w="10000" cap="flat" cmpd="sng">
            <a:solidFill>
              <a:schemeClr val="accent1"/>
            </a:solidFill>
            <a:prstDash val="solid"/>
            <a:round/>
            <a:headEnd type="triangle" w="med" len="med"/>
            <a:tailEnd type="triangle" w="med" len="med"/>
          </a:ln>
        </p:spPr>
      </p:cxnSp>
      <p:cxnSp>
        <p:nvCxnSpPr>
          <p:cNvPr id="267" name="Google Shape;267;p31"/>
          <p:cNvCxnSpPr/>
          <p:nvPr/>
        </p:nvCxnSpPr>
        <p:spPr>
          <a:xfrm>
            <a:off x="3068452" y="4156336"/>
            <a:ext cx="3893400" cy="1237500"/>
          </a:xfrm>
          <a:prstGeom prst="straightConnector1">
            <a:avLst/>
          </a:prstGeom>
          <a:noFill/>
          <a:ln w="10000" cap="flat" cmpd="sng">
            <a:solidFill>
              <a:schemeClr val="accent1"/>
            </a:solidFill>
            <a:prstDash val="solid"/>
            <a:round/>
            <a:headEnd type="triangle" w="med" len="med"/>
            <a:tailEnd type="triangle" w="med" len="med"/>
          </a:ln>
        </p:spPr>
      </p:cxnSp>
      <p:cxnSp>
        <p:nvCxnSpPr>
          <p:cNvPr id="268" name="Google Shape;268;p31"/>
          <p:cNvCxnSpPr/>
          <p:nvPr/>
        </p:nvCxnSpPr>
        <p:spPr>
          <a:xfrm rot="10800000" flipH="1">
            <a:off x="3831650" y="2805550"/>
            <a:ext cx="3130200" cy="3078300"/>
          </a:xfrm>
          <a:prstGeom prst="straightConnector1">
            <a:avLst/>
          </a:prstGeom>
          <a:noFill/>
          <a:ln w="10000" cap="flat" cmpd="sng">
            <a:solidFill>
              <a:schemeClr val="accent1"/>
            </a:solidFill>
            <a:prstDash val="solid"/>
            <a:round/>
            <a:headEnd type="triangl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p:cTn id="7" dur="1000"/>
                                        <p:tgtEl>
                                          <p:spTgt spid="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7"/>
                                        </p:tgtEl>
                                        <p:attrNameLst>
                                          <p:attrName>style.visibility</p:attrName>
                                        </p:attrNameLst>
                                      </p:cBhvr>
                                      <p:to>
                                        <p:strVal val="visible"/>
                                      </p:to>
                                    </p:set>
                                    <p:animEffect transition="in" filter="fade">
                                      <p:cBhvr>
                                        <p:cTn id="12" dur="1000"/>
                                        <p:tgtEl>
                                          <p:spTgt spid="2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8"/>
                                        </p:tgtEl>
                                        <p:attrNameLst>
                                          <p:attrName>style.visibility</p:attrName>
                                        </p:attrNameLst>
                                      </p:cBhvr>
                                      <p:to>
                                        <p:strVal val="visible"/>
                                      </p:to>
                                    </p:set>
                                    <p:animEffect transition="in" filter="fade">
                                      <p:cBhvr>
                                        <p:cTn id="17" dur="10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272"/>
        <p:cNvGrpSpPr/>
        <p:nvPr/>
      </p:nvGrpSpPr>
      <p:grpSpPr>
        <a:xfrm>
          <a:off x="0" y="0"/>
          <a:ext cx="0" cy="0"/>
          <a:chOff x="0" y="0"/>
          <a:chExt cx="0" cy="0"/>
        </a:xfrm>
      </p:grpSpPr>
      <p:sp>
        <p:nvSpPr>
          <p:cNvPr id="273" name="Google Shape;273;p32"/>
          <p:cNvSpPr txBox="1">
            <a:spLocks noGrp="1"/>
          </p:cNvSpPr>
          <p:nvPr>
            <p:ph type="title"/>
          </p:nvPr>
        </p:nvSpPr>
        <p:spPr>
          <a:xfrm>
            <a:off x="1403275" y="442428"/>
            <a:ext cx="4329900" cy="753000"/>
          </a:xfrm>
          <a:prstGeom prst="rect">
            <a:avLst/>
          </a:prstGeom>
          <a:noFill/>
          <a:ln>
            <a:noFill/>
          </a:ln>
        </p:spPr>
        <p:txBody>
          <a:bodyPr spcFirstLastPara="1" wrap="square" lIns="121900" tIns="60925" rIns="121900" bIns="60925" anchor="b" anchorCtr="0">
            <a:noAutofit/>
          </a:bodyPr>
          <a:lstStyle/>
          <a:p>
            <a:pPr marL="0" lvl="0" indent="0" algn="ctr" rtl="0">
              <a:lnSpc>
                <a:spcPct val="90000"/>
              </a:lnSpc>
              <a:spcBef>
                <a:spcPts val="0"/>
              </a:spcBef>
              <a:spcAft>
                <a:spcPts val="0"/>
              </a:spcAft>
              <a:buClr>
                <a:schemeClr val="accent2"/>
              </a:buClr>
              <a:buSzPts val="4400"/>
              <a:buFont typeface="Comic Sans MS"/>
              <a:buNone/>
            </a:pPr>
            <a:r>
              <a:rPr lang="en-US" sz="4400" b="1">
                <a:solidFill>
                  <a:srgbClr val="8CA98F"/>
                </a:solidFill>
                <a:latin typeface="Arial"/>
                <a:ea typeface="Arial"/>
                <a:cs typeface="Arial"/>
                <a:sym typeface="Arial"/>
              </a:rPr>
              <a:t>Brainstorm</a:t>
            </a:r>
            <a:endParaRPr sz="4400" b="1">
              <a:solidFill>
                <a:srgbClr val="8CA98F"/>
              </a:solidFill>
              <a:latin typeface="Arial"/>
              <a:ea typeface="Arial"/>
              <a:cs typeface="Arial"/>
              <a:sym typeface="Arial"/>
            </a:endParaRPr>
          </a:p>
        </p:txBody>
      </p:sp>
      <p:sp>
        <p:nvSpPr>
          <p:cNvPr id="274" name="Google Shape;274;p32"/>
          <p:cNvSpPr txBox="1">
            <a:spLocks noGrp="1"/>
          </p:cNvSpPr>
          <p:nvPr>
            <p:ph type="body" idx="1"/>
          </p:nvPr>
        </p:nvSpPr>
        <p:spPr>
          <a:xfrm>
            <a:off x="894624" y="1195425"/>
            <a:ext cx="5747400" cy="3017400"/>
          </a:xfrm>
          <a:prstGeom prst="rect">
            <a:avLst/>
          </a:prstGeom>
          <a:noFill/>
          <a:ln>
            <a:noFill/>
          </a:ln>
        </p:spPr>
        <p:txBody>
          <a:bodyPr spcFirstLastPara="1" wrap="square" lIns="121900" tIns="60925" rIns="121900" bIns="60925" anchor="t" anchorCtr="0">
            <a:noAutofit/>
          </a:bodyPr>
          <a:lstStyle/>
          <a:p>
            <a:pPr marL="457200" lvl="0" indent="-381000" algn="l" rtl="0">
              <a:lnSpc>
                <a:spcPct val="10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Think about the plants and animals we discussed during Bits and Pieces.</a:t>
            </a:r>
            <a:endParaRPr sz="2400">
              <a:solidFill>
                <a:schemeClr val="dk1"/>
              </a:solidFill>
              <a:latin typeface="Arial"/>
              <a:ea typeface="Arial"/>
              <a:cs typeface="Arial"/>
              <a:sym typeface="Arial"/>
            </a:endParaRPr>
          </a:p>
          <a:p>
            <a:pPr marL="457200" lvl="0" indent="0" algn="l" rtl="0">
              <a:lnSpc>
                <a:spcPct val="100000"/>
              </a:lnSpc>
              <a:spcBef>
                <a:spcPts val="0"/>
              </a:spcBef>
              <a:spcAft>
                <a:spcPts val="0"/>
              </a:spcAft>
              <a:buNone/>
            </a:pPr>
            <a:endParaRPr sz="2400">
              <a:solidFill>
                <a:schemeClr val="dk1"/>
              </a:solidFill>
              <a:latin typeface="Arial"/>
              <a:ea typeface="Arial"/>
              <a:cs typeface="Arial"/>
              <a:sym typeface="Arial"/>
            </a:endParaRPr>
          </a:p>
          <a:p>
            <a:pPr marL="457200" lvl="0" indent="-381000" algn="l" rtl="0">
              <a:lnSpc>
                <a:spcPct val="10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Come up with a list of plant and animal structures with your group!</a:t>
            </a:r>
            <a:endParaRPr sz="2400">
              <a:solidFill>
                <a:schemeClr val="dk1"/>
              </a:solidFill>
              <a:latin typeface="Arial"/>
              <a:ea typeface="Arial"/>
              <a:cs typeface="Arial"/>
              <a:sym typeface="Arial"/>
            </a:endParaRPr>
          </a:p>
        </p:txBody>
      </p:sp>
      <p:sp>
        <p:nvSpPr>
          <p:cNvPr id="275" name="Google Shape;275;p32"/>
          <p:cNvSpPr txBox="1">
            <a:spLocks noGrp="1"/>
          </p:cNvSpPr>
          <p:nvPr>
            <p:ph type="body" idx="2"/>
          </p:nvPr>
        </p:nvSpPr>
        <p:spPr>
          <a:xfrm>
            <a:off x="6850525" y="1195426"/>
            <a:ext cx="5212200" cy="2079600"/>
          </a:xfrm>
          <a:prstGeom prst="rect">
            <a:avLst/>
          </a:prstGeom>
          <a:noFill/>
          <a:ln>
            <a:noFill/>
          </a:ln>
        </p:spPr>
        <p:txBody>
          <a:bodyPr spcFirstLastPara="1" wrap="square" lIns="121900" tIns="60925" rIns="121900" bIns="60925" anchor="t" anchorCtr="0">
            <a:noAutofit/>
          </a:bodyPr>
          <a:lstStyle/>
          <a:p>
            <a:pPr marL="457200" lvl="0" indent="-381000" algn="l" rtl="0">
              <a:lnSpc>
                <a:spcPct val="10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What desert plant and animal structures can you think of?</a:t>
            </a:r>
            <a:endParaRPr sz="2400">
              <a:solidFill>
                <a:schemeClr val="dk1"/>
              </a:solidFill>
              <a:latin typeface="Arial"/>
              <a:ea typeface="Arial"/>
              <a:cs typeface="Arial"/>
              <a:sym typeface="Arial"/>
            </a:endParaRPr>
          </a:p>
          <a:p>
            <a:pPr marL="457200" lvl="0" indent="0" algn="l" rtl="0">
              <a:lnSpc>
                <a:spcPct val="100000"/>
              </a:lnSpc>
              <a:spcBef>
                <a:spcPts val="0"/>
              </a:spcBef>
              <a:spcAft>
                <a:spcPts val="0"/>
              </a:spcAft>
              <a:buNone/>
            </a:pPr>
            <a:endParaRPr sz="2400">
              <a:solidFill>
                <a:schemeClr val="dk1"/>
              </a:solidFill>
              <a:latin typeface="Arial"/>
              <a:ea typeface="Arial"/>
              <a:cs typeface="Arial"/>
              <a:sym typeface="Arial"/>
            </a:endParaRPr>
          </a:p>
          <a:p>
            <a:pPr marL="457200" lvl="0" indent="-381000" algn="l" rtl="0">
              <a:lnSpc>
                <a:spcPct val="10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How do they help the animal or plant?</a:t>
            </a:r>
            <a:endParaRPr sz="2400">
              <a:solidFill>
                <a:schemeClr val="dk1"/>
              </a:solidFill>
              <a:latin typeface="Arial"/>
              <a:ea typeface="Arial"/>
              <a:cs typeface="Arial"/>
              <a:sym typeface="Arial"/>
            </a:endParaRPr>
          </a:p>
        </p:txBody>
      </p:sp>
      <p:sp>
        <p:nvSpPr>
          <p:cNvPr id="276" name="Google Shape;276;p32"/>
          <p:cNvSpPr txBox="1"/>
          <p:nvPr/>
        </p:nvSpPr>
        <p:spPr>
          <a:xfrm>
            <a:off x="227825" y="24677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a:t>
            </a:r>
            <a:endParaRPr b="1"/>
          </a:p>
        </p:txBody>
      </p:sp>
      <p:pic>
        <p:nvPicPr>
          <p:cNvPr id="277" name="Google Shape;277;p32"/>
          <p:cNvPicPr preferRelativeResize="0"/>
          <p:nvPr/>
        </p:nvPicPr>
        <p:blipFill>
          <a:blip r:embed="rId3">
            <a:alphaModFix/>
          </a:blip>
          <a:stretch>
            <a:fillRect/>
          </a:stretch>
        </p:blipFill>
        <p:spPr>
          <a:xfrm>
            <a:off x="3791036" y="3448700"/>
            <a:ext cx="4609917" cy="3017400"/>
          </a:xfrm>
          <a:prstGeom prst="rect">
            <a:avLst/>
          </a:prstGeom>
          <a:noFill/>
          <a:ln>
            <a:noFill/>
          </a:ln>
        </p:spPr>
      </p:pic>
      <p:pic>
        <p:nvPicPr>
          <p:cNvPr id="278" name="Google Shape;278;p32"/>
          <p:cNvPicPr preferRelativeResize="0"/>
          <p:nvPr/>
        </p:nvPicPr>
        <p:blipFill>
          <a:blip r:embed="rId4">
            <a:alphaModFix/>
          </a:blip>
          <a:stretch>
            <a:fillRect/>
          </a:stretch>
        </p:blipFill>
        <p:spPr>
          <a:xfrm>
            <a:off x="894626" y="4386501"/>
            <a:ext cx="2079601" cy="2079601"/>
          </a:xfrm>
          <a:prstGeom prst="rect">
            <a:avLst/>
          </a:prstGeom>
          <a:noFill/>
          <a:ln>
            <a:noFill/>
          </a:ln>
        </p:spPr>
      </p:pic>
      <p:pic>
        <p:nvPicPr>
          <p:cNvPr id="279" name="Google Shape;279;p32"/>
          <p:cNvPicPr preferRelativeResize="0"/>
          <p:nvPr/>
        </p:nvPicPr>
        <p:blipFill>
          <a:blip r:embed="rId5">
            <a:alphaModFix/>
          </a:blip>
          <a:stretch>
            <a:fillRect/>
          </a:stretch>
        </p:blipFill>
        <p:spPr>
          <a:xfrm>
            <a:off x="9217746" y="4526475"/>
            <a:ext cx="2079601" cy="20796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4">
                                            <p:txEl>
                                              <p:pRg st="0" end="0"/>
                                            </p:txEl>
                                          </p:spTgt>
                                        </p:tgtEl>
                                        <p:attrNameLst>
                                          <p:attrName>style.visibility</p:attrName>
                                        </p:attrNameLst>
                                      </p:cBhvr>
                                      <p:to>
                                        <p:strVal val="visible"/>
                                      </p:to>
                                    </p:set>
                                    <p:animEffect transition="in" filter="fade">
                                      <p:cBhvr>
                                        <p:cTn id="7" dur="500"/>
                                        <p:tgtEl>
                                          <p:spTgt spid="2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4">
                                            <p:txEl>
                                              <p:pRg st="1" end="1"/>
                                            </p:txEl>
                                          </p:spTgt>
                                        </p:tgtEl>
                                        <p:attrNameLst>
                                          <p:attrName>style.visibility</p:attrName>
                                        </p:attrNameLst>
                                      </p:cBhvr>
                                      <p:to>
                                        <p:strVal val="visible"/>
                                      </p:to>
                                    </p:set>
                                    <p:animEffect transition="in" filter="fade">
                                      <p:cBhvr>
                                        <p:cTn id="12" dur="500"/>
                                        <p:tgtEl>
                                          <p:spTgt spid="2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4">
                                            <p:txEl>
                                              <p:pRg st="2" end="2"/>
                                            </p:txEl>
                                          </p:spTgt>
                                        </p:tgtEl>
                                        <p:attrNameLst>
                                          <p:attrName>style.visibility</p:attrName>
                                        </p:attrNameLst>
                                      </p:cBhvr>
                                      <p:to>
                                        <p:strVal val="visible"/>
                                      </p:to>
                                    </p:set>
                                    <p:animEffect transition="in" filter="fade">
                                      <p:cBhvr>
                                        <p:cTn id="17" dur="500"/>
                                        <p:tgtEl>
                                          <p:spTgt spid="2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7"/>
                                        </p:tgtEl>
                                        <p:attrNameLst>
                                          <p:attrName>style.visibility</p:attrName>
                                        </p:attrNameLst>
                                      </p:cBhvr>
                                      <p:to>
                                        <p:strVal val="visible"/>
                                      </p:to>
                                    </p:set>
                                    <p:animEffect transition="in" filter="fade">
                                      <p:cBhvr>
                                        <p:cTn id="22" dur="1000"/>
                                        <p:tgtEl>
                                          <p:spTgt spid="2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5">
                                            <p:txEl>
                                              <p:pRg st="0" end="0"/>
                                            </p:txEl>
                                          </p:spTgt>
                                        </p:tgtEl>
                                        <p:attrNameLst>
                                          <p:attrName>style.visibility</p:attrName>
                                        </p:attrNameLst>
                                      </p:cBhvr>
                                      <p:to>
                                        <p:strVal val="visible"/>
                                      </p:to>
                                    </p:set>
                                    <p:animEffect transition="in" filter="fade">
                                      <p:cBhvr>
                                        <p:cTn id="27" dur="500"/>
                                        <p:tgtEl>
                                          <p:spTgt spid="27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5">
                                            <p:txEl>
                                              <p:pRg st="1" end="1"/>
                                            </p:txEl>
                                          </p:spTgt>
                                        </p:tgtEl>
                                        <p:attrNameLst>
                                          <p:attrName>style.visibility</p:attrName>
                                        </p:attrNameLst>
                                      </p:cBhvr>
                                      <p:to>
                                        <p:strVal val="visible"/>
                                      </p:to>
                                    </p:set>
                                    <p:animEffect transition="in" filter="fade">
                                      <p:cBhvr>
                                        <p:cTn id="32" dur="500"/>
                                        <p:tgtEl>
                                          <p:spTgt spid="27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75">
                                            <p:txEl>
                                              <p:pRg st="2" end="2"/>
                                            </p:txEl>
                                          </p:spTgt>
                                        </p:tgtEl>
                                        <p:attrNameLst>
                                          <p:attrName>style.visibility</p:attrName>
                                        </p:attrNameLst>
                                      </p:cBhvr>
                                      <p:to>
                                        <p:strVal val="visible"/>
                                      </p:to>
                                    </p:set>
                                    <p:animEffect transition="in" filter="fade">
                                      <p:cBhvr>
                                        <p:cTn id="37" dur="500"/>
                                        <p:tgtEl>
                                          <p:spTgt spid="27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283"/>
        <p:cNvGrpSpPr/>
        <p:nvPr/>
      </p:nvGrpSpPr>
      <p:grpSpPr>
        <a:xfrm>
          <a:off x="0" y="0"/>
          <a:ext cx="0" cy="0"/>
          <a:chOff x="0" y="0"/>
          <a:chExt cx="0" cy="0"/>
        </a:xfrm>
      </p:grpSpPr>
      <p:sp>
        <p:nvSpPr>
          <p:cNvPr id="284" name="Google Shape;284;p33"/>
          <p:cNvSpPr txBox="1">
            <a:spLocks noGrp="1"/>
          </p:cNvSpPr>
          <p:nvPr>
            <p:ph type="title"/>
          </p:nvPr>
        </p:nvSpPr>
        <p:spPr>
          <a:xfrm>
            <a:off x="855863" y="1596950"/>
            <a:ext cx="4475700" cy="17373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4000"/>
              <a:buFont typeface="Comic Sans MS"/>
              <a:buNone/>
            </a:pPr>
            <a:r>
              <a:rPr lang="en-US" sz="4400" b="1">
                <a:solidFill>
                  <a:srgbClr val="8CA98F"/>
                </a:solidFill>
                <a:latin typeface="Arial"/>
                <a:ea typeface="Arial"/>
                <a:cs typeface="Arial"/>
                <a:sym typeface="Arial"/>
              </a:rPr>
              <a:t>Think about it…</a:t>
            </a:r>
            <a:endParaRPr sz="4400" b="1">
              <a:solidFill>
                <a:srgbClr val="8CA98F"/>
              </a:solidFill>
              <a:latin typeface="Arial"/>
              <a:ea typeface="Arial"/>
              <a:cs typeface="Arial"/>
              <a:sym typeface="Arial"/>
            </a:endParaRPr>
          </a:p>
        </p:txBody>
      </p:sp>
      <p:sp>
        <p:nvSpPr>
          <p:cNvPr id="285" name="Google Shape;285;p33"/>
          <p:cNvSpPr txBox="1">
            <a:spLocks noGrp="1"/>
          </p:cNvSpPr>
          <p:nvPr>
            <p:ph type="body" idx="1"/>
          </p:nvPr>
        </p:nvSpPr>
        <p:spPr>
          <a:xfrm>
            <a:off x="5331575" y="2606050"/>
            <a:ext cx="6576000" cy="4663500"/>
          </a:xfrm>
          <a:prstGeom prst="rect">
            <a:avLst/>
          </a:prstGeom>
          <a:noFill/>
          <a:ln>
            <a:noFill/>
          </a:ln>
        </p:spPr>
        <p:txBody>
          <a:bodyPr spcFirstLastPara="1" wrap="square" lIns="91425" tIns="45700" rIns="91425" bIns="45700" anchor="t" anchorCtr="0">
            <a:normAutofit/>
          </a:bodyPr>
          <a:lstStyle/>
          <a:p>
            <a:pPr marL="228600" lvl="0" indent="0" algn="ctr" rtl="0">
              <a:lnSpc>
                <a:spcPct val="90000"/>
              </a:lnSpc>
              <a:spcBef>
                <a:spcPts val="0"/>
              </a:spcBef>
              <a:spcAft>
                <a:spcPts val="0"/>
              </a:spcAft>
              <a:buNone/>
            </a:pPr>
            <a:r>
              <a:rPr lang="en-US" sz="2400">
                <a:solidFill>
                  <a:schemeClr val="dk1"/>
                </a:solidFill>
                <a:latin typeface="Arial"/>
                <a:ea typeface="Arial"/>
                <a:cs typeface="Arial"/>
                <a:sym typeface="Arial"/>
              </a:rPr>
              <a:t>Finish this sentence:</a:t>
            </a:r>
            <a:endParaRPr sz="2400">
              <a:solidFill>
                <a:schemeClr val="dk1"/>
              </a:solidFill>
              <a:latin typeface="Arial"/>
              <a:ea typeface="Arial"/>
              <a:cs typeface="Arial"/>
              <a:sym typeface="Arial"/>
            </a:endParaRPr>
          </a:p>
          <a:p>
            <a:pPr marL="45720" lvl="0" indent="0" algn="ctr" rtl="0">
              <a:lnSpc>
                <a:spcPct val="90000"/>
              </a:lnSpc>
              <a:spcBef>
                <a:spcPts val="1400"/>
              </a:spcBef>
              <a:spcAft>
                <a:spcPts val="0"/>
              </a:spcAft>
              <a:buSzPts val="960"/>
              <a:buNone/>
            </a:pPr>
            <a:endParaRPr sz="2400">
              <a:solidFill>
                <a:schemeClr val="dk1"/>
              </a:solidFill>
              <a:latin typeface="Arial"/>
              <a:ea typeface="Arial"/>
              <a:cs typeface="Arial"/>
              <a:sym typeface="Arial"/>
            </a:endParaRPr>
          </a:p>
          <a:p>
            <a:pPr marL="228600" lvl="0" indent="0" algn="ctr" rtl="0">
              <a:lnSpc>
                <a:spcPct val="90000"/>
              </a:lnSpc>
              <a:spcBef>
                <a:spcPts val="1400"/>
              </a:spcBef>
              <a:spcAft>
                <a:spcPts val="0"/>
              </a:spcAft>
              <a:buNone/>
            </a:pPr>
            <a:r>
              <a:rPr lang="en-US" sz="2400" i="1">
                <a:solidFill>
                  <a:schemeClr val="dk1"/>
                </a:solidFill>
                <a:latin typeface="Arial"/>
                <a:ea typeface="Arial"/>
                <a:cs typeface="Arial"/>
                <a:sym typeface="Arial"/>
              </a:rPr>
              <a:t>Every structure of a living thing has an important _____________.</a:t>
            </a:r>
            <a:endParaRPr sz="2400" i="1">
              <a:solidFill>
                <a:schemeClr val="dk1"/>
              </a:solidFill>
              <a:latin typeface="Arial"/>
              <a:ea typeface="Arial"/>
              <a:cs typeface="Arial"/>
              <a:sym typeface="Arial"/>
            </a:endParaRPr>
          </a:p>
        </p:txBody>
      </p:sp>
      <p:sp>
        <p:nvSpPr>
          <p:cNvPr id="286" name="Google Shape;286;p33"/>
          <p:cNvSpPr txBox="1">
            <a:spLocks noGrp="1"/>
          </p:cNvSpPr>
          <p:nvPr>
            <p:ph type="body" idx="2"/>
          </p:nvPr>
        </p:nvSpPr>
        <p:spPr>
          <a:xfrm>
            <a:off x="763173" y="3429100"/>
            <a:ext cx="4661100" cy="3017400"/>
          </a:xfrm>
          <a:prstGeom prst="rect">
            <a:avLst/>
          </a:prstGeom>
          <a:noFill/>
          <a:ln>
            <a:noFill/>
          </a:ln>
        </p:spPr>
        <p:txBody>
          <a:bodyPr spcFirstLastPara="1" wrap="square" lIns="91425" tIns="45700" rIns="91425" bIns="45700" anchor="t" anchorCtr="0">
            <a:normAutofit/>
          </a:bodyPr>
          <a:lstStyle/>
          <a:p>
            <a:pPr marL="457200" lvl="0" indent="-381000" algn="l" rtl="0">
              <a:lnSpc>
                <a:spcPct val="10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What are internal structures?</a:t>
            </a:r>
            <a:endParaRPr sz="2400">
              <a:solidFill>
                <a:schemeClr val="dk1"/>
              </a:solidFill>
              <a:latin typeface="Arial"/>
              <a:ea typeface="Arial"/>
              <a:cs typeface="Arial"/>
              <a:sym typeface="Arial"/>
            </a:endParaRPr>
          </a:p>
          <a:p>
            <a:pPr marL="0" lvl="0" indent="0" algn="l" rtl="0">
              <a:lnSpc>
                <a:spcPct val="100000"/>
              </a:lnSpc>
              <a:spcBef>
                <a:spcPts val="0"/>
              </a:spcBef>
              <a:spcAft>
                <a:spcPts val="0"/>
              </a:spcAft>
              <a:buNone/>
            </a:pPr>
            <a:endParaRPr sz="2400">
              <a:solidFill>
                <a:schemeClr val="dk1"/>
              </a:solidFill>
              <a:latin typeface="Arial"/>
              <a:ea typeface="Arial"/>
              <a:cs typeface="Arial"/>
              <a:sym typeface="Arial"/>
            </a:endParaRPr>
          </a:p>
          <a:p>
            <a:pPr marL="457200" lvl="0" indent="-381000" algn="l" rtl="0">
              <a:lnSpc>
                <a:spcPct val="100000"/>
              </a:lnSpc>
              <a:spcBef>
                <a:spcPts val="1000"/>
              </a:spcBef>
              <a:spcAft>
                <a:spcPts val="0"/>
              </a:spcAft>
              <a:buClr>
                <a:schemeClr val="dk1"/>
              </a:buClr>
              <a:buSzPts val="2400"/>
              <a:buFont typeface="Arial"/>
              <a:buChar char="●"/>
            </a:pPr>
            <a:r>
              <a:rPr lang="en-US" sz="2400">
                <a:solidFill>
                  <a:schemeClr val="dk1"/>
                </a:solidFill>
                <a:latin typeface="Arial"/>
                <a:ea typeface="Arial"/>
                <a:cs typeface="Arial"/>
                <a:sym typeface="Arial"/>
              </a:rPr>
              <a:t>What are external structures?</a:t>
            </a:r>
            <a:endParaRPr sz="2400">
              <a:solidFill>
                <a:schemeClr val="dk1"/>
              </a:solidFill>
              <a:latin typeface="Arial"/>
              <a:ea typeface="Arial"/>
              <a:cs typeface="Arial"/>
              <a:sym typeface="Arial"/>
            </a:endParaRPr>
          </a:p>
        </p:txBody>
      </p:sp>
      <p:sp>
        <p:nvSpPr>
          <p:cNvPr id="287" name="Google Shape;287;p33"/>
          <p:cNvSpPr txBox="1"/>
          <p:nvPr/>
        </p:nvSpPr>
        <p:spPr>
          <a:xfrm>
            <a:off x="214825" y="19317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Explain</a:t>
            </a:r>
            <a:endParaRPr b="1"/>
          </a:p>
        </p:txBody>
      </p:sp>
      <p:pic>
        <p:nvPicPr>
          <p:cNvPr id="288" name="Google Shape;288;p33"/>
          <p:cNvPicPr preferRelativeResize="0"/>
          <p:nvPr/>
        </p:nvPicPr>
        <p:blipFill>
          <a:blip r:embed="rId3">
            <a:alphaModFix/>
          </a:blip>
          <a:stretch>
            <a:fillRect/>
          </a:stretch>
        </p:blipFill>
        <p:spPr>
          <a:xfrm>
            <a:off x="2461602" y="295275"/>
            <a:ext cx="1725524" cy="1301675"/>
          </a:xfrm>
          <a:prstGeom prst="rect">
            <a:avLst/>
          </a:prstGeom>
          <a:noFill/>
          <a:ln>
            <a:noFill/>
          </a:ln>
        </p:spPr>
      </p:pic>
      <p:pic>
        <p:nvPicPr>
          <p:cNvPr id="289" name="Google Shape;289;p33"/>
          <p:cNvPicPr preferRelativeResize="0"/>
          <p:nvPr/>
        </p:nvPicPr>
        <p:blipFill>
          <a:blip r:embed="rId4">
            <a:alphaModFix/>
          </a:blip>
          <a:stretch>
            <a:fillRect/>
          </a:stretch>
        </p:blipFill>
        <p:spPr>
          <a:xfrm>
            <a:off x="4252875" y="295275"/>
            <a:ext cx="1785675" cy="1301675"/>
          </a:xfrm>
          <a:prstGeom prst="rect">
            <a:avLst/>
          </a:prstGeom>
          <a:noFill/>
          <a:ln>
            <a:noFill/>
          </a:ln>
        </p:spPr>
      </p:pic>
      <p:pic>
        <p:nvPicPr>
          <p:cNvPr id="290" name="Google Shape;290;p33"/>
          <p:cNvPicPr preferRelativeResize="0"/>
          <p:nvPr/>
        </p:nvPicPr>
        <p:blipFill>
          <a:blip r:embed="rId5">
            <a:alphaModFix/>
          </a:blip>
          <a:stretch>
            <a:fillRect/>
          </a:stretch>
        </p:blipFill>
        <p:spPr>
          <a:xfrm>
            <a:off x="6104300" y="317225"/>
            <a:ext cx="1785675" cy="1257775"/>
          </a:xfrm>
          <a:prstGeom prst="rect">
            <a:avLst/>
          </a:prstGeom>
          <a:noFill/>
          <a:ln>
            <a:noFill/>
          </a:ln>
        </p:spPr>
      </p:pic>
      <p:pic>
        <p:nvPicPr>
          <p:cNvPr id="291" name="Google Shape;291;p33"/>
          <p:cNvPicPr preferRelativeResize="0"/>
          <p:nvPr/>
        </p:nvPicPr>
        <p:blipFill>
          <a:blip r:embed="rId6">
            <a:alphaModFix/>
          </a:blip>
          <a:stretch>
            <a:fillRect/>
          </a:stretch>
        </p:blipFill>
        <p:spPr>
          <a:xfrm>
            <a:off x="7955725" y="317226"/>
            <a:ext cx="1785675" cy="1257775"/>
          </a:xfrm>
          <a:prstGeom prst="rect">
            <a:avLst/>
          </a:prstGeom>
          <a:noFill/>
          <a:ln>
            <a:noFill/>
          </a:ln>
        </p:spPr>
      </p:pic>
      <p:pic>
        <p:nvPicPr>
          <p:cNvPr id="292" name="Google Shape;292;p33"/>
          <p:cNvPicPr preferRelativeResize="0"/>
          <p:nvPr/>
        </p:nvPicPr>
        <p:blipFill>
          <a:blip r:embed="rId7">
            <a:alphaModFix/>
          </a:blip>
          <a:stretch>
            <a:fillRect/>
          </a:stretch>
        </p:blipFill>
        <p:spPr>
          <a:xfrm>
            <a:off x="9807150" y="339175"/>
            <a:ext cx="1785675" cy="1257775"/>
          </a:xfrm>
          <a:prstGeom prst="rect">
            <a:avLst/>
          </a:prstGeom>
          <a:noFill/>
          <a:ln>
            <a:noFill/>
          </a:ln>
        </p:spPr>
      </p:pic>
      <p:pic>
        <p:nvPicPr>
          <p:cNvPr id="293" name="Google Shape;293;p33"/>
          <p:cNvPicPr preferRelativeResize="0"/>
          <p:nvPr/>
        </p:nvPicPr>
        <p:blipFill>
          <a:blip r:embed="rId8">
            <a:alphaModFix/>
          </a:blip>
          <a:stretch>
            <a:fillRect/>
          </a:stretch>
        </p:blipFill>
        <p:spPr>
          <a:xfrm>
            <a:off x="535060" y="5094035"/>
            <a:ext cx="2105025" cy="1433440"/>
          </a:xfrm>
          <a:prstGeom prst="rect">
            <a:avLst/>
          </a:prstGeom>
          <a:noFill/>
          <a:ln>
            <a:noFill/>
          </a:ln>
        </p:spPr>
      </p:pic>
      <p:pic>
        <p:nvPicPr>
          <p:cNvPr id="294" name="Google Shape;294;p33"/>
          <p:cNvPicPr preferRelativeResize="0"/>
          <p:nvPr/>
        </p:nvPicPr>
        <p:blipFill>
          <a:blip r:embed="rId9">
            <a:alphaModFix/>
          </a:blip>
          <a:stretch>
            <a:fillRect/>
          </a:stretch>
        </p:blipFill>
        <p:spPr>
          <a:xfrm>
            <a:off x="2823761" y="5094025"/>
            <a:ext cx="2105025" cy="1433450"/>
          </a:xfrm>
          <a:prstGeom prst="rect">
            <a:avLst/>
          </a:prstGeom>
          <a:noFill/>
          <a:ln>
            <a:noFill/>
          </a:ln>
        </p:spPr>
      </p:pic>
      <p:pic>
        <p:nvPicPr>
          <p:cNvPr id="295" name="Google Shape;295;p33"/>
          <p:cNvPicPr preferRelativeResize="0"/>
          <p:nvPr/>
        </p:nvPicPr>
        <p:blipFill rotWithShape="1">
          <a:blip r:embed="rId10">
            <a:alphaModFix/>
          </a:blip>
          <a:srcRect t="9259" r="5123" b="17500"/>
          <a:stretch/>
        </p:blipFill>
        <p:spPr>
          <a:xfrm>
            <a:off x="5122227" y="5105908"/>
            <a:ext cx="2124708" cy="1421567"/>
          </a:xfrm>
          <a:prstGeom prst="rect">
            <a:avLst/>
          </a:prstGeom>
          <a:noFill/>
          <a:ln>
            <a:noFill/>
          </a:ln>
        </p:spPr>
      </p:pic>
      <p:pic>
        <p:nvPicPr>
          <p:cNvPr id="296" name="Google Shape;296;p33"/>
          <p:cNvPicPr preferRelativeResize="0"/>
          <p:nvPr/>
        </p:nvPicPr>
        <p:blipFill>
          <a:blip r:embed="rId11">
            <a:alphaModFix/>
          </a:blip>
          <a:stretch>
            <a:fillRect/>
          </a:stretch>
        </p:blipFill>
        <p:spPr>
          <a:xfrm>
            <a:off x="7441655" y="5126526"/>
            <a:ext cx="2105025" cy="1368447"/>
          </a:xfrm>
          <a:prstGeom prst="rect">
            <a:avLst/>
          </a:prstGeom>
          <a:noFill/>
          <a:ln>
            <a:noFill/>
          </a:ln>
        </p:spPr>
      </p:pic>
      <p:pic>
        <p:nvPicPr>
          <p:cNvPr id="297" name="Google Shape;297;p33"/>
          <p:cNvPicPr preferRelativeResize="0"/>
          <p:nvPr/>
        </p:nvPicPr>
        <p:blipFill>
          <a:blip r:embed="rId12">
            <a:alphaModFix/>
          </a:blip>
          <a:stretch>
            <a:fillRect/>
          </a:stretch>
        </p:blipFill>
        <p:spPr>
          <a:xfrm rot="16200000" flipH="1" flipV="1">
            <a:off x="9999274" y="4852951"/>
            <a:ext cx="1335676" cy="185142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p:cTn id="7" dur="500"/>
                                        <p:tgtEl>
                                          <p:spTgt spid="2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6">
                                            <p:txEl>
                                              <p:pRg st="0" end="0"/>
                                            </p:txEl>
                                          </p:spTgt>
                                        </p:tgtEl>
                                        <p:attrNameLst>
                                          <p:attrName>style.visibility</p:attrName>
                                        </p:attrNameLst>
                                      </p:cBhvr>
                                      <p:to>
                                        <p:strVal val="visible"/>
                                      </p:to>
                                    </p:set>
                                    <p:animEffect transition="in" filter="fade">
                                      <p:cBhvr>
                                        <p:cTn id="12" dur="500"/>
                                        <p:tgtEl>
                                          <p:spTgt spid="2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6">
                                            <p:txEl>
                                              <p:pRg st="1" end="1"/>
                                            </p:txEl>
                                          </p:spTgt>
                                        </p:tgtEl>
                                        <p:attrNameLst>
                                          <p:attrName>style.visibility</p:attrName>
                                        </p:attrNameLst>
                                      </p:cBhvr>
                                      <p:to>
                                        <p:strVal val="visible"/>
                                      </p:to>
                                    </p:set>
                                    <p:animEffect transition="in" filter="fade">
                                      <p:cBhvr>
                                        <p:cTn id="17" dur="500"/>
                                        <p:tgtEl>
                                          <p:spTgt spid="28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6">
                                            <p:txEl>
                                              <p:pRg st="2" end="2"/>
                                            </p:txEl>
                                          </p:spTgt>
                                        </p:tgtEl>
                                        <p:attrNameLst>
                                          <p:attrName>style.visibility</p:attrName>
                                        </p:attrNameLst>
                                      </p:cBhvr>
                                      <p:to>
                                        <p:strVal val="visible"/>
                                      </p:to>
                                    </p:set>
                                    <p:animEffect transition="in" filter="fade">
                                      <p:cBhvr>
                                        <p:cTn id="22" dur="500"/>
                                        <p:tgtEl>
                                          <p:spTgt spid="28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5">
                                            <p:txEl>
                                              <p:pRg st="0" end="0"/>
                                            </p:txEl>
                                          </p:spTgt>
                                        </p:tgtEl>
                                        <p:attrNameLst>
                                          <p:attrName>style.visibility</p:attrName>
                                        </p:attrNameLst>
                                      </p:cBhvr>
                                      <p:to>
                                        <p:strVal val="visible"/>
                                      </p:to>
                                    </p:set>
                                    <p:animEffect transition="in" filter="fade">
                                      <p:cBhvr>
                                        <p:cTn id="27" dur="500"/>
                                        <p:tgtEl>
                                          <p:spTgt spid="28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5">
                                            <p:txEl>
                                              <p:pRg st="1" end="1"/>
                                            </p:txEl>
                                          </p:spTgt>
                                        </p:tgtEl>
                                        <p:attrNameLst>
                                          <p:attrName>style.visibility</p:attrName>
                                        </p:attrNameLst>
                                      </p:cBhvr>
                                      <p:to>
                                        <p:strVal val="visible"/>
                                      </p:to>
                                    </p:set>
                                    <p:animEffect transition="in" filter="fade">
                                      <p:cBhvr>
                                        <p:cTn id="32" dur="500"/>
                                        <p:tgtEl>
                                          <p:spTgt spid="28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5">
                                            <p:txEl>
                                              <p:pRg st="2" end="2"/>
                                            </p:txEl>
                                          </p:spTgt>
                                        </p:tgtEl>
                                        <p:attrNameLst>
                                          <p:attrName>style.visibility</p:attrName>
                                        </p:attrNameLst>
                                      </p:cBhvr>
                                      <p:to>
                                        <p:strVal val="visible"/>
                                      </p:to>
                                    </p:set>
                                    <p:animEffect transition="in" filter="fade">
                                      <p:cBhvr>
                                        <p:cTn id="37" dur="500"/>
                                        <p:tgtEl>
                                          <p:spTgt spid="2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302"/>
        <p:cNvGrpSpPr/>
        <p:nvPr/>
      </p:nvGrpSpPr>
      <p:grpSpPr>
        <a:xfrm>
          <a:off x="0" y="0"/>
          <a:ext cx="0" cy="0"/>
          <a:chOff x="0" y="0"/>
          <a:chExt cx="0" cy="0"/>
        </a:xfrm>
      </p:grpSpPr>
      <p:pic>
        <p:nvPicPr>
          <p:cNvPr id="303" name="Google Shape;303;p34"/>
          <p:cNvPicPr preferRelativeResize="0"/>
          <p:nvPr/>
        </p:nvPicPr>
        <p:blipFill rotWithShape="1">
          <a:blip r:embed="rId3">
            <a:alphaModFix/>
          </a:blip>
          <a:srcRect r="50748"/>
          <a:stretch/>
        </p:blipFill>
        <p:spPr>
          <a:xfrm>
            <a:off x="6996749" y="2120289"/>
            <a:ext cx="3754300" cy="2312625"/>
          </a:xfrm>
          <a:prstGeom prst="rect">
            <a:avLst/>
          </a:prstGeom>
          <a:noFill/>
          <a:ln>
            <a:noFill/>
          </a:ln>
        </p:spPr>
      </p:pic>
      <p:sp>
        <p:nvSpPr>
          <p:cNvPr id="304" name="Google Shape;304;p34"/>
          <p:cNvSpPr txBox="1"/>
          <p:nvPr/>
        </p:nvSpPr>
        <p:spPr>
          <a:xfrm>
            <a:off x="214825" y="19317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Elaborate</a:t>
            </a:r>
            <a:endParaRPr b="1"/>
          </a:p>
        </p:txBody>
      </p:sp>
      <p:sp>
        <p:nvSpPr>
          <p:cNvPr id="305" name="Google Shape;305;p34"/>
          <p:cNvSpPr txBox="1"/>
          <p:nvPr/>
        </p:nvSpPr>
        <p:spPr>
          <a:xfrm>
            <a:off x="1935300" y="1272875"/>
            <a:ext cx="1753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orbel"/>
              <a:ea typeface="Corbel"/>
              <a:cs typeface="Corbel"/>
              <a:sym typeface="Corbel"/>
            </a:endParaRPr>
          </a:p>
        </p:txBody>
      </p:sp>
      <p:sp>
        <p:nvSpPr>
          <p:cNvPr id="306" name="Google Shape;306;p34"/>
          <p:cNvSpPr txBox="1"/>
          <p:nvPr/>
        </p:nvSpPr>
        <p:spPr>
          <a:xfrm>
            <a:off x="558500" y="593375"/>
            <a:ext cx="11347200" cy="1539300"/>
          </a:xfrm>
          <a:prstGeom prst="rect">
            <a:avLst/>
          </a:prstGeom>
          <a:noFill/>
          <a:ln w="38100" cap="flat" cmpd="sng">
            <a:solidFill>
              <a:srgbClr val="8CA98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4400" b="1"/>
              <a:t>How are the structures of plants and animals different in other ecosystems?</a:t>
            </a:r>
            <a:endParaRPr sz="4400" b="1"/>
          </a:p>
        </p:txBody>
      </p:sp>
      <p:sp>
        <p:nvSpPr>
          <p:cNvPr id="307" name="Google Shape;307;p34"/>
          <p:cNvSpPr txBox="1"/>
          <p:nvPr/>
        </p:nvSpPr>
        <p:spPr>
          <a:xfrm>
            <a:off x="558500" y="2363225"/>
            <a:ext cx="6584400" cy="4248300"/>
          </a:xfrm>
          <a:prstGeom prst="rect">
            <a:avLst/>
          </a:prstGeom>
          <a:noFill/>
          <a:ln>
            <a:noFill/>
          </a:ln>
        </p:spPr>
        <p:txBody>
          <a:bodyPr spcFirstLastPara="1" wrap="square" lIns="91425" tIns="91425" rIns="91425" bIns="91425" anchor="t" anchorCtr="0">
            <a:spAutoFit/>
          </a:bodyPr>
          <a:lstStyle/>
          <a:p>
            <a:pPr marL="457200" lvl="0" indent="-381000" algn="l" rtl="0">
              <a:spcBef>
                <a:spcPts val="0"/>
              </a:spcBef>
              <a:spcAft>
                <a:spcPts val="0"/>
              </a:spcAft>
              <a:buSzPts val="2400"/>
              <a:buChar char="●"/>
            </a:pPr>
            <a:r>
              <a:rPr lang="en-US" sz="2400"/>
              <a:t>What are some of the specific structures we have learned about in animals in the Sonoran Desert?</a:t>
            </a:r>
            <a:endParaRPr sz="2400"/>
          </a:p>
          <a:p>
            <a:pPr marL="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solidFill>
                  <a:schemeClr val="dk1"/>
                </a:solidFill>
              </a:rPr>
              <a:t>What are some of the specific structures we have learned about in plants in the Sonoran Desert?</a:t>
            </a:r>
            <a:endParaRPr sz="2400">
              <a:solidFill>
                <a:schemeClr val="dk1"/>
              </a:solidFill>
            </a:endParaRPr>
          </a:p>
          <a:p>
            <a:pPr marL="457200" lvl="0" indent="0" algn="l" rtl="0">
              <a:spcBef>
                <a:spcPts val="0"/>
              </a:spcBef>
              <a:spcAft>
                <a:spcPts val="0"/>
              </a:spcAft>
              <a:buNone/>
            </a:pPr>
            <a:endParaRPr sz="2400">
              <a:solidFill>
                <a:schemeClr val="dk1"/>
              </a:solidFill>
            </a:endParaRPr>
          </a:p>
          <a:p>
            <a:pPr marL="457200" lvl="0" indent="-381000" algn="l" rtl="0">
              <a:spcBef>
                <a:spcPts val="0"/>
              </a:spcBef>
              <a:spcAft>
                <a:spcPts val="0"/>
              </a:spcAft>
              <a:buClr>
                <a:schemeClr val="dk1"/>
              </a:buClr>
              <a:buSzPts val="2400"/>
              <a:buChar char="●"/>
            </a:pPr>
            <a:r>
              <a:rPr lang="en-US" sz="2400">
                <a:solidFill>
                  <a:schemeClr val="dk1"/>
                </a:solidFill>
              </a:rPr>
              <a:t>Pick a Sonoran Desert plant or animal to compare and contrast with a plant or animal from a different ecosystem.</a:t>
            </a:r>
            <a:endParaRPr sz="2400">
              <a:solidFill>
                <a:schemeClr val="dk1"/>
              </a:solidFill>
            </a:endParaRPr>
          </a:p>
        </p:txBody>
      </p:sp>
      <p:pic>
        <p:nvPicPr>
          <p:cNvPr id="308" name="Google Shape;308;p34"/>
          <p:cNvPicPr preferRelativeResize="0"/>
          <p:nvPr/>
        </p:nvPicPr>
        <p:blipFill rotWithShape="1">
          <a:blip r:embed="rId3">
            <a:alphaModFix/>
          </a:blip>
          <a:srcRect l="48987" t="4520" r="1117" b="-4519"/>
          <a:stretch/>
        </p:blipFill>
        <p:spPr>
          <a:xfrm>
            <a:off x="8411300" y="4263025"/>
            <a:ext cx="3494401" cy="2424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
                                            <p:txEl>
                                              <p:pRg st="0" end="0"/>
                                            </p:txEl>
                                          </p:spTgt>
                                        </p:tgtEl>
                                        <p:attrNameLst>
                                          <p:attrName>style.visibility</p:attrName>
                                        </p:attrNameLst>
                                      </p:cBhvr>
                                      <p:to>
                                        <p:strVal val="visible"/>
                                      </p:to>
                                    </p:set>
                                    <p:animEffect transition="in" filter="fade">
                                      <p:cBhvr>
                                        <p:cTn id="7" dur="1000"/>
                                        <p:tgtEl>
                                          <p:spTgt spid="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
                                            <p:txEl>
                                              <p:pRg st="1" end="1"/>
                                            </p:txEl>
                                          </p:spTgt>
                                        </p:tgtEl>
                                        <p:attrNameLst>
                                          <p:attrName>style.visibility</p:attrName>
                                        </p:attrNameLst>
                                      </p:cBhvr>
                                      <p:to>
                                        <p:strVal val="visible"/>
                                      </p:to>
                                    </p:set>
                                    <p:animEffect transition="in" filter="fade">
                                      <p:cBhvr>
                                        <p:cTn id="12" dur="1000"/>
                                        <p:tgtEl>
                                          <p:spTgt spid="3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
                                            <p:txEl>
                                              <p:pRg st="2" end="2"/>
                                            </p:txEl>
                                          </p:spTgt>
                                        </p:tgtEl>
                                        <p:attrNameLst>
                                          <p:attrName>style.visibility</p:attrName>
                                        </p:attrNameLst>
                                      </p:cBhvr>
                                      <p:to>
                                        <p:strVal val="visible"/>
                                      </p:to>
                                    </p:set>
                                    <p:animEffect transition="in" filter="fade">
                                      <p:cBhvr>
                                        <p:cTn id="17" dur="1000"/>
                                        <p:tgtEl>
                                          <p:spTgt spid="3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7">
                                            <p:txEl>
                                              <p:pRg st="3" end="3"/>
                                            </p:txEl>
                                          </p:spTgt>
                                        </p:tgtEl>
                                        <p:attrNameLst>
                                          <p:attrName>style.visibility</p:attrName>
                                        </p:attrNameLst>
                                      </p:cBhvr>
                                      <p:to>
                                        <p:strVal val="visible"/>
                                      </p:to>
                                    </p:set>
                                    <p:animEffect transition="in" filter="fade">
                                      <p:cBhvr>
                                        <p:cTn id="22" dur="1000"/>
                                        <p:tgtEl>
                                          <p:spTgt spid="3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
                                            <p:txEl>
                                              <p:pRg st="4" end="4"/>
                                            </p:txEl>
                                          </p:spTgt>
                                        </p:tgtEl>
                                        <p:attrNameLst>
                                          <p:attrName>style.visibility</p:attrName>
                                        </p:attrNameLst>
                                      </p:cBhvr>
                                      <p:to>
                                        <p:strVal val="visible"/>
                                      </p:to>
                                    </p:set>
                                    <p:animEffect transition="in" filter="fade">
                                      <p:cBhvr>
                                        <p:cTn id="27" dur="1000"/>
                                        <p:tgtEl>
                                          <p:spTgt spid="3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3"/>
                                        </p:tgtEl>
                                        <p:attrNameLst>
                                          <p:attrName>style.visibility</p:attrName>
                                        </p:attrNameLst>
                                      </p:cBhvr>
                                      <p:to>
                                        <p:strVal val="visible"/>
                                      </p:to>
                                    </p:set>
                                    <p:animEffect transition="in" filter="fade">
                                      <p:cBhvr>
                                        <p:cTn id="32" dur="1000"/>
                                        <p:tgtEl>
                                          <p:spTgt spid="30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8"/>
                                        </p:tgtEl>
                                        <p:attrNameLst>
                                          <p:attrName>style.visibility</p:attrName>
                                        </p:attrNameLst>
                                      </p:cBhvr>
                                      <p:to>
                                        <p:strVal val="visible"/>
                                      </p:to>
                                    </p:set>
                                    <p:animEffect transition="in" filter="fade">
                                      <p:cBhvr>
                                        <p:cTn id="37" dur="1000"/>
                                        <p:tgtEl>
                                          <p:spTgt spid="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313"/>
        <p:cNvGrpSpPr/>
        <p:nvPr/>
      </p:nvGrpSpPr>
      <p:grpSpPr>
        <a:xfrm>
          <a:off x="0" y="0"/>
          <a:ext cx="0" cy="0"/>
          <a:chOff x="0" y="0"/>
          <a:chExt cx="0" cy="0"/>
        </a:xfrm>
      </p:grpSpPr>
      <p:pic>
        <p:nvPicPr>
          <p:cNvPr id="314" name="Google Shape;314;p35"/>
          <p:cNvPicPr preferRelativeResize="0"/>
          <p:nvPr/>
        </p:nvPicPr>
        <p:blipFill>
          <a:blip r:embed="rId3">
            <a:alphaModFix/>
          </a:blip>
          <a:stretch>
            <a:fillRect/>
          </a:stretch>
        </p:blipFill>
        <p:spPr>
          <a:xfrm>
            <a:off x="2526918" y="496250"/>
            <a:ext cx="7690326" cy="5865500"/>
          </a:xfrm>
          <a:prstGeom prst="rect">
            <a:avLst/>
          </a:prstGeom>
          <a:noFill/>
          <a:ln>
            <a:noFill/>
          </a:ln>
        </p:spPr>
      </p:pic>
      <p:sp>
        <p:nvSpPr>
          <p:cNvPr id="315" name="Google Shape;315;p35"/>
          <p:cNvSpPr txBox="1"/>
          <p:nvPr/>
        </p:nvSpPr>
        <p:spPr>
          <a:xfrm>
            <a:off x="214825" y="19317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Elaborate</a:t>
            </a:r>
            <a:endParaRPr b="1"/>
          </a:p>
        </p:txBody>
      </p:sp>
      <p:sp>
        <p:nvSpPr>
          <p:cNvPr id="316" name="Google Shape;316;p35"/>
          <p:cNvSpPr/>
          <p:nvPr/>
        </p:nvSpPr>
        <p:spPr>
          <a:xfrm rot="1261776">
            <a:off x="987121" y="3104220"/>
            <a:ext cx="2493799" cy="40019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5"/>
          <p:cNvSpPr/>
          <p:nvPr/>
        </p:nvSpPr>
        <p:spPr>
          <a:xfrm rot="9274528">
            <a:off x="8413103" y="3104251"/>
            <a:ext cx="2493933" cy="40016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5"/>
          <p:cNvSpPr/>
          <p:nvPr/>
        </p:nvSpPr>
        <p:spPr>
          <a:xfrm rot="-5400861">
            <a:off x="5030851" y="5361600"/>
            <a:ext cx="2395200" cy="400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5"/>
          <p:cNvSpPr txBox="1"/>
          <p:nvPr/>
        </p:nvSpPr>
        <p:spPr>
          <a:xfrm>
            <a:off x="214825" y="1926100"/>
            <a:ext cx="23121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t>2-3 Structures that are different  </a:t>
            </a:r>
            <a:endParaRPr sz="2200"/>
          </a:p>
        </p:txBody>
      </p:sp>
      <p:sp>
        <p:nvSpPr>
          <p:cNvPr id="320" name="Google Shape;320;p35"/>
          <p:cNvSpPr txBox="1"/>
          <p:nvPr/>
        </p:nvSpPr>
        <p:spPr>
          <a:xfrm>
            <a:off x="9628050" y="1926100"/>
            <a:ext cx="24240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t>2-3 Structures that are different.  </a:t>
            </a:r>
            <a:endParaRPr sz="2200"/>
          </a:p>
        </p:txBody>
      </p:sp>
      <p:sp>
        <p:nvSpPr>
          <p:cNvPr id="321" name="Google Shape;321;p35"/>
          <p:cNvSpPr txBox="1"/>
          <p:nvPr/>
        </p:nvSpPr>
        <p:spPr>
          <a:xfrm>
            <a:off x="5267275" y="2980250"/>
            <a:ext cx="1922400" cy="153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200"/>
              <a:t>2-3 Structures that are the same.  </a:t>
            </a:r>
            <a:endParaRPr sz="2200"/>
          </a:p>
        </p:txBody>
      </p:sp>
      <p:sp>
        <p:nvSpPr>
          <p:cNvPr id="322" name="Google Shape;322;p35"/>
          <p:cNvSpPr txBox="1"/>
          <p:nvPr/>
        </p:nvSpPr>
        <p:spPr>
          <a:xfrm>
            <a:off x="266875" y="4364100"/>
            <a:ext cx="2208000" cy="2216400"/>
          </a:xfrm>
          <a:prstGeom prst="rect">
            <a:avLst/>
          </a:prstGeom>
          <a:noFill/>
          <a:ln w="38100" cap="flat" cmpd="sng">
            <a:solidFill>
              <a:srgbClr val="8CA98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200"/>
              <a:t>Finished Early?</a:t>
            </a:r>
            <a:endParaRPr sz="2200"/>
          </a:p>
          <a:p>
            <a:pPr marL="0" lvl="0" indent="0" algn="l" rtl="0">
              <a:spcBef>
                <a:spcPts val="0"/>
              </a:spcBef>
              <a:spcAft>
                <a:spcPts val="0"/>
              </a:spcAft>
              <a:buNone/>
            </a:pPr>
            <a:r>
              <a:rPr lang="en-US" sz="2200"/>
              <a:t>Complete a second Venn Diagram on two different living things.</a:t>
            </a:r>
            <a:endParaRPr sz="2200"/>
          </a:p>
        </p:txBody>
      </p:sp>
      <p:pic>
        <p:nvPicPr>
          <p:cNvPr id="323" name="Google Shape;323;p35"/>
          <p:cNvPicPr preferRelativeResize="0"/>
          <p:nvPr/>
        </p:nvPicPr>
        <p:blipFill>
          <a:blip r:embed="rId4">
            <a:alphaModFix/>
          </a:blip>
          <a:stretch>
            <a:fillRect/>
          </a:stretch>
        </p:blipFill>
        <p:spPr>
          <a:xfrm>
            <a:off x="10217244" y="4910532"/>
            <a:ext cx="1669957" cy="1669957"/>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327"/>
        <p:cNvGrpSpPr/>
        <p:nvPr/>
      </p:nvGrpSpPr>
      <p:grpSpPr>
        <a:xfrm>
          <a:off x="0" y="0"/>
          <a:ext cx="0" cy="0"/>
          <a:chOff x="0" y="0"/>
          <a:chExt cx="0" cy="0"/>
        </a:xfrm>
      </p:grpSpPr>
      <p:sp>
        <p:nvSpPr>
          <p:cNvPr id="328" name="Google Shape;328;p36"/>
          <p:cNvSpPr txBox="1">
            <a:spLocks noGrp="1"/>
          </p:cNvSpPr>
          <p:nvPr>
            <p:ph type="title"/>
          </p:nvPr>
        </p:nvSpPr>
        <p:spPr>
          <a:xfrm>
            <a:off x="1106424" y="1173575"/>
            <a:ext cx="9966900" cy="292620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7200"/>
              <a:buFont typeface="Corbel"/>
              <a:buNone/>
            </a:pPr>
            <a:r>
              <a:rPr lang="en-US" sz="4400" b="1">
                <a:solidFill>
                  <a:srgbClr val="8CA98F"/>
                </a:solidFill>
                <a:latin typeface="Arial"/>
                <a:ea typeface="Arial"/>
                <a:cs typeface="Arial"/>
                <a:sym typeface="Arial"/>
              </a:rPr>
              <a:t>ULTIMATE SONORAN DESERT </a:t>
            </a:r>
            <a:endParaRPr sz="4400" b="1">
              <a:solidFill>
                <a:srgbClr val="8CA98F"/>
              </a:solidFill>
              <a:latin typeface="Arial"/>
              <a:ea typeface="Arial"/>
              <a:cs typeface="Arial"/>
              <a:sym typeface="Arial"/>
            </a:endParaRPr>
          </a:p>
          <a:p>
            <a:pPr marL="0" lvl="0" indent="0" algn="ctr" rtl="0">
              <a:lnSpc>
                <a:spcPct val="85000"/>
              </a:lnSpc>
              <a:spcBef>
                <a:spcPts val="0"/>
              </a:spcBef>
              <a:spcAft>
                <a:spcPts val="0"/>
              </a:spcAft>
              <a:buClr>
                <a:srgbClr val="FFFFFF"/>
              </a:buClr>
              <a:buSzPts val="7200"/>
              <a:buFont typeface="Corbel"/>
              <a:buNone/>
            </a:pPr>
            <a:r>
              <a:rPr lang="en-US" sz="4400" b="1">
                <a:solidFill>
                  <a:srgbClr val="8CA98F"/>
                </a:solidFill>
                <a:latin typeface="Arial"/>
                <a:ea typeface="Arial"/>
                <a:cs typeface="Arial"/>
                <a:sym typeface="Arial"/>
              </a:rPr>
              <a:t>Plant/Animal</a:t>
            </a:r>
            <a:endParaRPr sz="4400" b="1">
              <a:solidFill>
                <a:srgbClr val="8CA98F"/>
              </a:solidFill>
              <a:latin typeface="Arial"/>
              <a:ea typeface="Arial"/>
              <a:cs typeface="Arial"/>
              <a:sym typeface="Arial"/>
            </a:endParaRPr>
          </a:p>
        </p:txBody>
      </p:sp>
      <p:sp>
        <p:nvSpPr>
          <p:cNvPr id="329" name="Google Shape;329;p36"/>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Evaluate</a:t>
            </a:r>
            <a:endParaRPr b="1"/>
          </a:p>
        </p:txBody>
      </p:sp>
      <p:pic>
        <p:nvPicPr>
          <p:cNvPr id="330" name="Google Shape;330;p36"/>
          <p:cNvPicPr preferRelativeResize="0"/>
          <p:nvPr/>
        </p:nvPicPr>
        <p:blipFill>
          <a:blip r:embed="rId3">
            <a:alphaModFix/>
          </a:blip>
          <a:stretch>
            <a:fillRect/>
          </a:stretch>
        </p:blipFill>
        <p:spPr>
          <a:xfrm>
            <a:off x="9995400" y="375288"/>
            <a:ext cx="1824926" cy="1824926"/>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335"/>
        <p:cNvGrpSpPr/>
        <p:nvPr/>
      </p:nvGrpSpPr>
      <p:grpSpPr>
        <a:xfrm>
          <a:off x="0" y="0"/>
          <a:ext cx="0" cy="0"/>
          <a:chOff x="0" y="0"/>
          <a:chExt cx="0" cy="0"/>
        </a:xfrm>
      </p:grpSpPr>
      <p:sp>
        <p:nvSpPr>
          <p:cNvPr id="336" name="Google Shape;336;p37"/>
          <p:cNvSpPr txBox="1">
            <a:spLocks noGrp="1"/>
          </p:cNvSpPr>
          <p:nvPr>
            <p:ph type="body" idx="1"/>
          </p:nvPr>
        </p:nvSpPr>
        <p:spPr>
          <a:xfrm>
            <a:off x="7037076" y="1189850"/>
            <a:ext cx="4615200" cy="4663500"/>
          </a:xfrm>
          <a:prstGeom prst="rect">
            <a:avLst/>
          </a:prstGeom>
          <a:solidFill>
            <a:srgbClr val="B2D6B3"/>
          </a:solidFill>
        </p:spPr>
        <p:txBody>
          <a:bodyPr spcFirstLastPara="1" wrap="square" lIns="91425" tIns="45700" rIns="91425" bIns="45700" anchor="t" anchorCtr="0">
            <a:normAutofit/>
          </a:bodyPr>
          <a:lstStyle/>
          <a:p>
            <a:pPr marL="0" lvl="0" indent="0" algn="ctr" rtl="0">
              <a:spcBef>
                <a:spcPts val="0"/>
              </a:spcBef>
              <a:spcAft>
                <a:spcPts val="0"/>
              </a:spcAft>
              <a:buNone/>
            </a:pPr>
            <a:endParaRPr sz="4400">
              <a:solidFill>
                <a:srgbClr val="7268AD"/>
              </a:solidFill>
              <a:latin typeface="Arial"/>
              <a:ea typeface="Arial"/>
              <a:cs typeface="Arial"/>
              <a:sym typeface="Arial"/>
            </a:endParaRPr>
          </a:p>
          <a:p>
            <a:pPr marL="0" lvl="0" indent="0" algn="ctr" rtl="0">
              <a:lnSpc>
                <a:spcPct val="85000"/>
              </a:lnSpc>
              <a:spcBef>
                <a:spcPts val="0"/>
              </a:spcBef>
              <a:spcAft>
                <a:spcPts val="0"/>
              </a:spcAft>
              <a:buClr>
                <a:schemeClr val="lt1"/>
              </a:buClr>
              <a:buSzPts val="3400"/>
              <a:buFont typeface="Comic Sans MS"/>
              <a:buNone/>
            </a:pPr>
            <a:r>
              <a:rPr lang="en-US" sz="4400" b="1">
                <a:solidFill>
                  <a:srgbClr val="7268AD"/>
                </a:solidFill>
                <a:latin typeface="Arial"/>
                <a:ea typeface="Arial"/>
                <a:cs typeface="Arial"/>
                <a:sym typeface="Arial"/>
              </a:rPr>
              <a:t>BRAINSTORM</a:t>
            </a:r>
            <a:endParaRPr sz="4400">
              <a:solidFill>
                <a:srgbClr val="7268AD"/>
              </a:solidFill>
              <a:latin typeface="Arial"/>
              <a:ea typeface="Arial"/>
              <a:cs typeface="Arial"/>
              <a:sym typeface="Arial"/>
            </a:endParaRPr>
          </a:p>
          <a:p>
            <a:pPr marL="0" lvl="0" indent="0" algn="ctr" rtl="0">
              <a:spcBef>
                <a:spcPts val="0"/>
              </a:spcBef>
              <a:spcAft>
                <a:spcPts val="0"/>
              </a:spcAft>
              <a:buNone/>
            </a:pPr>
            <a:endParaRPr sz="2000">
              <a:solidFill>
                <a:srgbClr val="7268AD"/>
              </a:solidFill>
              <a:latin typeface="Arial"/>
              <a:ea typeface="Arial"/>
              <a:cs typeface="Arial"/>
              <a:sym typeface="Arial"/>
            </a:endParaRPr>
          </a:p>
          <a:p>
            <a:pPr marL="0" lvl="0" indent="0" algn="ctr" rtl="0">
              <a:spcBef>
                <a:spcPts val="0"/>
              </a:spcBef>
              <a:spcAft>
                <a:spcPts val="0"/>
              </a:spcAft>
              <a:buNone/>
            </a:pPr>
            <a:endParaRPr sz="2200">
              <a:solidFill>
                <a:srgbClr val="7268AD"/>
              </a:solidFill>
              <a:latin typeface="Arial"/>
              <a:ea typeface="Arial"/>
              <a:cs typeface="Arial"/>
              <a:sym typeface="Arial"/>
            </a:endParaRPr>
          </a:p>
          <a:p>
            <a:pPr marL="0" lvl="0" indent="0" algn="ctr" rtl="0">
              <a:spcBef>
                <a:spcPts val="0"/>
              </a:spcBef>
              <a:spcAft>
                <a:spcPts val="0"/>
              </a:spcAft>
              <a:buClr>
                <a:schemeClr val="dk1"/>
              </a:buClr>
              <a:buSzPts val="1600"/>
              <a:buFont typeface="Arial"/>
              <a:buNone/>
            </a:pPr>
            <a:r>
              <a:rPr lang="en-US" sz="2400">
                <a:solidFill>
                  <a:srgbClr val="7268AD"/>
                </a:solidFill>
                <a:latin typeface="Arial"/>
                <a:ea typeface="Arial"/>
                <a:cs typeface="Arial"/>
                <a:sym typeface="Arial"/>
              </a:rPr>
              <a:t>What are some of the structures the plants or animals in the Sonoran desert have that help them survive? Look back at student handout #1 for ideas.</a:t>
            </a:r>
            <a:endParaRPr sz="2400">
              <a:solidFill>
                <a:srgbClr val="7268AD"/>
              </a:solidFill>
              <a:latin typeface="Arial"/>
              <a:ea typeface="Arial"/>
              <a:cs typeface="Arial"/>
              <a:sym typeface="Arial"/>
            </a:endParaRPr>
          </a:p>
          <a:p>
            <a:pPr marL="0" lvl="0" indent="0" algn="l" rtl="0">
              <a:spcBef>
                <a:spcPts val="1400"/>
              </a:spcBef>
              <a:spcAft>
                <a:spcPts val="0"/>
              </a:spcAft>
              <a:buNone/>
            </a:pPr>
            <a:endParaRPr/>
          </a:p>
        </p:txBody>
      </p:sp>
      <p:pic>
        <p:nvPicPr>
          <p:cNvPr id="337" name="Google Shape;337;p37"/>
          <p:cNvPicPr preferRelativeResize="0"/>
          <p:nvPr/>
        </p:nvPicPr>
        <p:blipFill rotWithShape="1">
          <a:blip r:embed="rId3">
            <a:alphaModFix/>
          </a:blip>
          <a:srcRect t="1980"/>
          <a:stretch/>
        </p:blipFill>
        <p:spPr>
          <a:xfrm>
            <a:off x="604175" y="750325"/>
            <a:ext cx="6040975" cy="5861650"/>
          </a:xfrm>
          <a:prstGeom prst="rect">
            <a:avLst/>
          </a:prstGeom>
          <a:noFill/>
          <a:ln>
            <a:noFill/>
          </a:ln>
        </p:spPr>
      </p:pic>
      <p:sp>
        <p:nvSpPr>
          <p:cNvPr id="338" name="Google Shape;338;p37"/>
          <p:cNvSpPr txBox="1"/>
          <p:nvPr/>
        </p:nvSpPr>
        <p:spPr>
          <a:xfrm>
            <a:off x="228600" y="14287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Evaluate</a:t>
            </a:r>
            <a:endParaRPr b="1"/>
          </a:p>
        </p:txBody>
      </p:sp>
      <p:pic>
        <p:nvPicPr>
          <p:cNvPr id="339" name="Google Shape;339;p37"/>
          <p:cNvPicPr preferRelativeResize="0"/>
          <p:nvPr/>
        </p:nvPicPr>
        <p:blipFill>
          <a:blip r:embed="rId4">
            <a:alphaModFix/>
          </a:blip>
          <a:stretch>
            <a:fillRect/>
          </a:stretch>
        </p:blipFill>
        <p:spPr>
          <a:xfrm>
            <a:off x="228607" y="4990135"/>
            <a:ext cx="1621800" cy="1621842"/>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343"/>
        <p:cNvGrpSpPr/>
        <p:nvPr/>
      </p:nvGrpSpPr>
      <p:grpSpPr>
        <a:xfrm>
          <a:off x="0" y="0"/>
          <a:ext cx="0" cy="0"/>
          <a:chOff x="0" y="0"/>
          <a:chExt cx="0" cy="0"/>
        </a:xfrm>
      </p:grpSpPr>
      <p:sp>
        <p:nvSpPr>
          <p:cNvPr id="344" name="Google Shape;344;p38"/>
          <p:cNvSpPr txBox="1">
            <a:spLocks noGrp="1"/>
          </p:cNvSpPr>
          <p:nvPr>
            <p:ph type="title"/>
          </p:nvPr>
        </p:nvSpPr>
        <p:spPr>
          <a:xfrm>
            <a:off x="970050" y="836350"/>
            <a:ext cx="10626900" cy="135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F0CA8"/>
              </a:buClr>
              <a:buSzPts val="4400"/>
              <a:buFont typeface="Comic Sans MS"/>
              <a:buNone/>
            </a:pPr>
            <a:r>
              <a:rPr lang="en-US" b="1">
                <a:solidFill>
                  <a:srgbClr val="8CA98F"/>
                </a:solidFill>
                <a:latin typeface="Arial"/>
                <a:ea typeface="Arial"/>
                <a:cs typeface="Arial"/>
                <a:sym typeface="Arial"/>
              </a:rPr>
              <a:t>Ultimate Sonoran Desert Plant/Animal</a:t>
            </a:r>
            <a:endParaRPr b="1">
              <a:solidFill>
                <a:srgbClr val="8CA98F"/>
              </a:solidFill>
              <a:latin typeface="Arial"/>
              <a:ea typeface="Arial"/>
              <a:cs typeface="Arial"/>
              <a:sym typeface="Arial"/>
            </a:endParaRPr>
          </a:p>
        </p:txBody>
      </p:sp>
      <p:sp>
        <p:nvSpPr>
          <p:cNvPr id="345" name="Google Shape;345;p38"/>
          <p:cNvSpPr txBox="1">
            <a:spLocks noGrp="1"/>
          </p:cNvSpPr>
          <p:nvPr>
            <p:ph type="body" idx="1"/>
          </p:nvPr>
        </p:nvSpPr>
        <p:spPr>
          <a:xfrm>
            <a:off x="1159643" y="2373384"/>
            <a:ext cx="9872700" cy="4038600"/>
          </a:xfrm>
          <a:prstGeom prst="rect">
            <a:avLst/>
          </a:prstGeom>
          <a:noFill/>
          <a:ln>
            <a:noFill/>
          </a:ln>
        </p:spPr>
        <p:txBody>
          <a:bodyPr spcFirstLastPara="1" wrap="square" lIns="121900" tIns="60925" rIns="121900" bIns="60925" anchor="t" anchorCtr="0">
            <a:noAutofit/>
          </a:bodyPr>
          <a:lstStyle/>
          <a:p>
            <a:pPr marL="228600" lvl="0" indent="-152400" algn="l" rtl="0">
              <a:lnSpc>
                <a:spcPct val="90000"/>
              </a:lnSpc>
              <a:spcBef>
                <a:spcPts val="1400"/>
              </a:spcBef>
              <a:spcAft>
                <a:spcPts val="0"/>
              </a:spcAft>
              <a:buSzPts val="2400"/>
              <a:buFont typeface="Arial"/>
              <a:buChar char="•"/>
            </a:pPr>
            <a:r>
              <a:rPr lang="en-US" sz="2400">
                <a:solidFill>
                  <a:srgbClr val="000000"/>
                </a:solidFill>
                <a:latin typeface="Arial"/>
                <a:ea typeface="Arial"/>
                <a:cs typeface="Arial"/>
                <a:sym typeface="Arial"/>
              </a:rPr>
              <a:t>You get to come up with your own Ultimate Sonoran Desert plant or animal, combining multiple structures.</a:t>
            </a:r>
            <a:endParaRPr sz="2400">
              <a:solidFill>
                <a:srgbClr val="000000"/>
              </a:solidFill>
              <a:latin typeface="Arial"/>
              <a:ea typeface="Arial"/>
              <a:cs typeface="Arial"/>
              <a:sym typeface="Arial"/>
            </a:endParaRPr>
          </a:p>
          <a:p>
            <a:pPr marL="228600" lvl="0" indent="0" algn="l" rtl="0">
              <a:lnSpc>
                <a:spcPct val="90000"/>
              </a:lnSpc>
              <a:spcBef>
                <a:spcPts val="1400"/>
              </a:spcBef>
              <a:spcAft>
                <a:spcPts val="0"/>
              </a:spcAft>
              <a:buNone/>
            </a:pPr>
            <a:endParaRPr sz="2400">
              <a:solidFill>
                <a:srgbClr val="000000"/>
              </a:solidFill>
              <a:latin typeface="Arial"/>
              <a:ea typeface="Arial"/>
              <a:cs typeface="Arial"/>
              <a:sym typeface="Arial"/>
            </a:endParaRPr>
          </a:p>
          <a:p>
            <a:pPr marL="228600" lvl="0" indent="-152400" algn="l" rtl="0">
              <a:lnSpc>
                <a:spcPct val="90000"/>
              </a:lnSpc>
              <a:spcBef>
                <a:spcPts val="1400"/>
              </a:spcBef>
              <a:spcAft>
                <a:spcPts val="0"/>
              </a:spcAft>
              <a:buSzPts val="2400"/>
              <a:buFont typeface="Arial"/>
              <a:buChar char="•"/>
            </a:pPr>
            <a:r>
              <a:rPr lang="en-US" sz="2400">
                <a:solidFill>
                  <a:srgbClr val="000000"/>
                </a:solidFill>
                <a:latin typeface="Arial"/>
                <a:ea typeface="Arial"/>
                <a:cs typeface="Arial"/>
                <a:sym typeface="Arial"/>
              </a:rPr>
              <a:t>You will make a sketch, create a model using various materials, draw and label a diagram, and write a paragraph about your made up plant or animal.</a:t>
            </a:r>
            <a:endParaRPr sz="2400">
              <a:latin typeface="Arial"/>
              <a:ea typeface="Arial"/>
              <a:cs typeface="Arial"/>
              <a:sym typeface="Arial"/>
            </a:endParaRPr>
          </a:p>
        </p:txBody>
      </p:sp>
      <p:sp>
        <p:nvSpPr>
          <p:cNvPr id="346" name="Google Shape;346;p38"/>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Evaluate</a:t>
            </a:r>
            <a:endParaRPr b="1"/>
          </a:p>
        </p:txBody>
      </p:sp>
      <p:pic>
        <p:nvPicPr>
          <p:cNvPr id="347" name="Google Shape;347;p38"/>
          <p:cNvPicPr preferRelativeResize="0"/>
          <p:nvPr/>
        </p:nvPicPr>
        <p:blipFill>
          <a:blip r:embed="rId3">
            <a:alphaModFix/>
          </a:blip>
          <a:stretch>
            <a:fillRect/>
          </a:stretch>
        </p:blipFill>
        <p:spPr>
          <a:xfrm>
            <a:off x="9995400" y="4587038"/>
            <a:ext cx="1824926" cy="18249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
                                            <p:txEl>
                                              <p:pRg st="0" end="0"/>
                                            </p:txEl>
                                          </p:spTgt>
                                        </p:tgtEl>
                                        <p:attrNameLst>
                                          <p:attrName>style.visibility</p:attrName>
                                        </p:attrNameLst>
                                      </p:cBhvr>
                                      <p:to>
                                        <p:strVal val="visible"/>
                                      </p:to>
                                    </p:set>
                                    <p:animEffect transition="in" filter="fade">
                                      <p:cBhvr>
                                        <p:cTn id="7" dur="2000"/>
                                        <p:tgtEl>
                                          <p:spTgt spid="3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
                                            <p:txEl>
                                              <p:pRg st="1" end="1"/>
                                            </p:txEl>
                                          </p:spTgt>
                                        </p:tgtEl>
                                        <p:attrNameLst>
                                          <p:attrName>style.visibility</p:attrName>
                                        </p:attrNameLst>
                                      </p:cBhvr>
                                      <p:to>
                                        <p:strVal val="visible"/>
                                      </p:to>
                                    </p:set>
                                    <p:animEffect transition="in" filter="fade">
                                      <p:cBhvr>
                                        <p:cTn id="12" dur="2000"/>
                                        <p:tgtEl>
                                          <p:spTgt spid="3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5">
                                            <p:txEl>
                                              <p:pRg st="2" end="2"/>
                                            </p:txEl>
                                          </p:spTgt>
                                        </p:tgtEl>
                                        <p:attrNameLst>
                                          <p:attrName>style.visibility</p:attrName>
                                        </p:attrNameLst>
                                      </p:cBhvr>
                                      <p:to>
                                        <p:strVal val="visible"/>
                                      </p:to>
                                    </p:set>
                                    <p:animEffect transition="in" filter="fade">
                                      <p:cBhvr>
                                        <p:cTn id="17" dur="2000"/>
                                        <p:tgtEl>
                                          <p:spTgt spid="34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351"/>
        <p:cNvGrpSpPr/>
        <p:nvPr/>
      </p:nvGrpSpPr>
      <p:grpSpPr>
        <a:xfrm>
          <a:off x="0" y="0"/>
          <a:ext cx="0" cy="0"/>
          <a:chOff x="0" y="0"/>
          <a:chExt cx="0" cy="0"/>
        </a:xfrm>
      </p:grpSpPr>
      <p:sp>
        <p:nvSpPr>
          <p:cNvPr id="352" name="Google Shape;352;p39"/>
          <p:cNvSpPr txBox="1">
            <a:spLocks noGrp="1"/>
          </p:cNvSpPr>
          <p:nvPr>
            <p:ph type="title"/>
          </p:nvPr>
        </p:nvSpPr>
        <p:spPr>
          <a:xfrm>
            <a:off x="415650" y="564688"/>
            <a:ext cx="113607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F0CA8"/>
              </a:buClr>
              <a:buSzPts val="2800"/>
              <a:buNone/>
            </a:pPr>
            <a:r>
              <a:rPr lang="en-US" b="1">
                <a:solidFill>
                  <a:srgbClr val="8CA98F"/>
                </a:solidFill>
                <a:latin typeface="Arial"/>
                <a:ea typeface="Arial"/>
                <a:cs typeface="Arial"/>
                <a:sym typeface="Arial"/>
              </a:rPr>
              <a:t>Ultimate Sonoran Desert Living Thing</a:t>
            </a:r>
            <a:endParaRPr b="1">
              <a:solidFill>
                <a:srgbClr val="8CA98F"/>
              </a:solidFill>
              <a:latin typeface="Arial"/>
              <a:ea typeface="Arial"/>
              <a:cs typeface="Arial"/>
              <a:sym typeface="Arial"/>
            </a:endParaRPr>
          </a:p>
        </p:txBody>
      </p:sp>
      <p:sp>
        <p:nvSpPr>
          <p:cNvPr id="353" name="Google Shape;353;p39"/>
          <p:cNvSpPr txBox="1">
            <a:spLocks noGrp="1"/>
          </p:cNvSpPr>
          <p:nvPr>
            <p:ph type="body" idx="1"/>
          </p:nvPr>
        </p:nvSpPr>
        <p:spPr>
          <a:xfrm>
            <a:off x="415600" y="1328208"/>
            <a:ext cx="11360700" cy="4555200"/>
          </a:xfrm>
          <a:prstGeom prst="rect">
            <a:avLst/>
          </a:prstGeom>
          <a:noFill/>
          <a:ln>
            <a:noFill/>
          </a:ln>
        </p:spPr>
        <p:txBody>
          <a:bodyPr spcFirstLastPara="1" wrap="square" lIns="121900" tIns="121900" rIns="121900" bIns="121900" anchor="t" anchorCtr="0">
            <a:noAutofit/>
          </a:bodyPr>
          <a:lstStyle/>
          <a:p>
            <a:pPr marL="0" lvl="0" indent="0" algn="l" rtl="0">
              <a:lnSpc>
                <a:spcPct val="90000"/>
              </a:lnSpc>
              <a:spcBef>
                <a:spcPts val="0"/>
              </a:spcBef>
              <a:spcAft>
                <a:spcPts val="0"/>
              </a:spcAft>
              <a:buSzPts val="1800"/>
              <a:buNone/>
            </a:pPr>
            <a:r>
              <a:rPr lang="en-US">
                <a:solidFill>
                  <a:schemeClr val="dk1"/>
                </a:solidFill>
                <a:latin typeface="Arial"/>
                <a:ea typeface="Arial"/>
                <a:cs typeface="Arial"/>
                <a:sym typeface="Arial"/>
              </a:rPr>
              <a:t>1. Quick sketch </a:t>
            </a:r>
            <a:endParaRPr>
              <a:solidFill>
                <a:schemeClr val="dk1"/>
              </a:solidFill>
              <a:latin typeface="Arial"/>
              <a:ea typeface="Arial"/>
              <a:cs typeface="Arial"/>
              <a:sym typeface="Arial"/>
            </a:endParaRPr>
          </a:p>
          <a:p>
            <a:pPr marL="0" lvl="0" indent="0" algn="l" rtl="0">
              <a:lnSpc>
                <a:spcPct val="90000"/>
              </a:lnSpc>
              <a:spcBef>
                <a:spcPts val="0"/>
              </a:spcBef>
              <a:spcAft>
                <a:spcPts val="0"/>
              </a:spcAft>
              <a:buSzPts val="1800"/>
              <a:buNone/>
            </a:pPr>
            <a:endParaRPr>
              <a:solidFill>
                <a:schemeClr val="dk1"/>
              </a:solidFill>
              <a:latin typeface="Arial"/>
              <a:ea typeface="Arial"/>
              <a:cs typeface="Arial"/>
              <a:sym typeface="Arial"/>
            </a:endParaRPr>
          </a:p>
          <a:p>
            <a:pPr marL="0" lvl="0" indent="0" algn="l" rtl="0">
              <a:lnSpc>
                <a:spcPct val="90000"/>
              </a:lnSpc>
              <a:spcBef>
                <a:spcPts val="0"/>
              </a:spcBef>
              <a:spcAft>
                <a:spcPts val="0"/>
              </a:spcAft>
              <a:buSzPts val="1800"/>
              <a:buNone/>
            </a:pPr>
            <a:endParaRPr>
              <a:solidFill>
                <a:schemeClr val="dk1"/>
              </a:solidFill>
              <a:latin typeface="Arial"/>
              <a:ea typeface="Arial"/>
              <a:cs typeface="Arial"/>
              <a:sym typeface="Arial"/>
            </a:endParaRPr>
          </a:p>
          <a:p>
            <a:pPr marL="0" lvl="0" indent="0" algn="l" rtl="0">
              <a:lnSpc>
                <a:spcPct val="90000"/>
              </a:lnSpc>
              <a:spcBef>
                <a:spcPts val="0"/>
              </a:spcBef>
              <a:spcAft>
                <a:spcPts val="0"/>
              </a:spcAft>
              <a:buSzPts val="1800"/>
              <a:buNone/>
            </a:pPr>
            <a:endParaRPr>
              <a:solidFill>
                <a:schemeClr val="dk1"/>
              </a:solidFill>
              <a:latin typeface="Arial"/>
              <a:ea typeface="Arial"/>
              <a:cs typeface="Arial"/>
              <a:sym typeface="Arial"/>
            </a:endParaRPr>
          </a:p>
          <a:p>
            <a:pPr marL="0" lvl="0" indent="0" algn="l" rtl="0">
              <a:lnSpc>
                <a:spcPct val="90000"/>
              </a:lnSpc>
              <a:spcBef>
                <a:spcPts val="2133"/>
              </a:spcBef>
              <a:spcAft>
                <a:spcPts val="0"/>
              </a:spcAft>
              <a:buSzPts val="1800"/>
              <a:buNone/>
            </a:pPr>
            <a:r>
              <a:rPr lang="en-US">
                <a:solidFill>
                  <a:schemeClr val="dk1"/>
                </a:solidFill>
                <a:latin typeface="Arial"/>
                <a:ea typeface="Arial"/>
                <a:cs typeface="Arial"/>
                <a:sym typeface="Arial"/>
              </a:rPr>
              <a:t>2. Create </a:t>
            </a:r>
            <a:endParaRPr>
              <a:solidFill>
                <a:schemeClr val="dk1"/>
              </a:solidFill>
              <a:latin typeface="Arial"/>
              <a:ea typeface="Arial"/>
              <a:cs typeface="Arial"/>
              <a:sym typeface="Arial"/>
            </a:endParaRPr>
          </a:p>
          <a:p>
            <a:pPr marL="0" lvl="0" indent="0" algn="l" rtl="0">
              <a:lnSpc>
                <a:spcPct val="90000"/>
              </a:lnSpc>
              <a:spcBef>
                <a:spcPts val="2133"/>
              </a:spcBef>
              <a:spcAft>
                <a:spcPts val="0"/>
              </a:spcAft>
              <a:buSzPts val="1800"/>
              <a:buNone/>
            </a:pPr>
            <a:endParaRPr>
              <a:solidFill>
                <a:schemeClr val="dk1"/>
              </a:solidFill>
              <a:latin typeface="Arial"/>
              <a:ea typeface="Arial"/>
              <a:cs typeface="Arial"/>
              <a:sym typeface="Arial"/>
            </a:endParaRPr>
          </a:p>
          <a:p>
            <a:pPr marL="0" lvl="0" indent="0" algn="l" rtl="0">
              <a:lnSpc>
                <a:spcPct val="90000"/>
              </a:lnSpc>
              <a:spcBef>
                <a:spcPts val="2133"/>
              </a:spcBef>
              <a:spcAft>
                <a:spcPts val="0"/>
              </a:spcAft>
              <a:buSzPts val="1800"/>
              <a:buNone/>
            </a:pPr>
            <a:endParaRPr>
              <a:solidFill>
                <a:schemeClr val="dk1"/>
              </a:solidFill>
              <a:latin typeface="Arial"/>
              <a:ea typeface="Arial"/>
              <a:cs typeface="Arial"/>
              <a:sym typeface="Arial"/>
            </a:endParaRPr>
          </a:p>
          <a:p>
            <a:pPr marL="0" lvl="0" indent="0" algn="l" rtl="0">
              <a:lnSpc>
                <a:spcPct val="90000"/>
              </a:lnSpc>
              <a:spcBef>
                <a:spcPts val="2133"/>
              </a:spcBef>
              <a:spcAft>
                <a:spcPts val="0"/>
              </a:spcAft>
              <a:buSzPts val="1800"/>
              <a:buNone/>
            </a:pPr>
            <a:r>
              <a:rPr lang="en-US">
                <a:solidFill>
                  <a:schemeClr val="dk1"/>
                </a:solidFill>
                <a:latin typeface="Arial"/>
                <a:ea typeface="Arial"/>
                <a:cs typeface="Arial"/>
                <a:sym typeface="Arial"/>
              </a:rPr>
              <a:t>3. Diagram with labels</a:t>
            </a:r>
            <a:endParaRPr>
              <a:solidFill>
                <a:schemeClr val="dk1"/>
              </a:solidFill>
              <a:latin typeface="Arial"/>
              <a:ea typeface="Arial"/>
              <a:cs typeface="Arial"/>
              <a:sym typeface="Arial"/>
            </a:endParaRPr>
          </a:p>
          <a:p>
            <a:pPr marL="0" lvl="0" indent="0" algn="l" rtl="0">
              <a:lnSpc>
                <a:spcPct val="90000"/>
              </a:lnSpc>
              <a:spcBef>
                <a:spcPts val="2133"/>
              </a:spcBef>
              <a:spcAft>
                <a:spcPts val="0"/>
              </a:spcAft>
              <a:buSzPts val="1800"/>
              <a:buNone/>
            </a:pPr>
            <a:endParaRPr>
              <a:solidFill>
                <a:schemeClr val="dk1"/>
              </a:solidFill>
              <a:latin typeface="Arial"/>
              <a:ea typeface="Arial"/>
              <a:cs typeface="Arial"/>
              <a:sym typeface="Arial"/>
            </a:endParaRPr>
          </a:p>
          <a:p>
            <a:pPr marL="0" lvl="0" indent="0" algn="l" rtl="0">
              <a:lnSpc>
                <a:spcPct val="90000"/>
              </a:lnSpc>
              <a:spcBef>
                <a:spcPts val="2133"/>
              </a:spcBef>
              <a:spcAft>
                <a:spcPts val="0"/>
              </a:spcAft>
              <a:buSzPts val="1800"/>
              <a:buNone/>
            </a:pPr>
            <a:r>
              <a:rPr lang="en-US">
                <a:solidFill>
                  <a:schemeClr val="dk1"/>
                </a:solidFill>
                <a:latin typeface="Arial"/>
                <a:ea typeface="Arial"/>
                <a:cs typeface="Arial"/>
                <a:sym typeface="Arial"/>
              </a:rPr>
              <a:t>4. Write</a:t>
            </a:r>
            <a:endParaRPr>
              <a:solidFill>
                <a:schemeClr val="dk1"/>
              </a:solidFill>
              <a:latin typeface="Arial"/>
              <a:ea typeface="Arial"/>
              <a:cs typeface="Arial"/>
              <a:sym typeface="Arial"/>
            </a:endParaRPr>
          </a:p>
          <a:p>
            <a:pPr marL="0" lvl="0" indent="0" algn="l" rtl="0">
              <a:lnSpc>
                <a:spcPct val="90000"/>
              </a:lnSpc>
              <a:spcBef>
                <a:spcPts val="2133"/>
              </a:spcBef>
              <a:spcAft>
                <a:spcPts val="0"/>
              </a:spcAft>
              <a:buSzPts val="1800"/>
              <a:buNone/>
            </a:pPr>
            <a:endParaRPr>
              <a:latin typeface="Comic Sans MS"/>
              <a:ea typeface="Comic Sans MS"/>
              <a:cs typeface="Comic Sans MS"/>
              <a:sym typeface="Comic Sans MS"/>
            </a:endParaRPr>
          </a:p>
          <a:p>
            <a:pPr marL="0" lvl="0" indent="0" algn="l" rtl="0">
              <a:lnSpc>
                <a:spcPct val="90000"/>
              </a:lnSpc>
              <a:spcBef>
                <a:spcPts val="2133"/>
              </a:spcBef>
              <a:spcAft>
                <a:spcPts val="2133"/>
              </a:spcAft>
              <a:buSzPts val="1800"/>
              <a:buNone/>
            </a:pPr>
            <a:endParaRPr>
              <a:latin typeface="Comic Sans MS"/>
              <a:ea typeface="Comic Sans MS"/>
              <a:cs typeface="Comic Sans MS"/>
              <a:sym typeface="Comic Sans MS"/>
            </a:endParaRPr>
          </a:p>
        </p:txBody>
      </p:sp>
      <p:sp>
        <p:nvSpPr>
          <p:cNvPr id="354" name="Google Shape;354;p39"/>
          <p:cNvSpPr txBox="1"/>
          <p:nvPr/>
        </p:nvSpPr>
        <p:spPr>
          <a:xfrm>
            <a:off x="217100" y="164500"/>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Evaluate</a:t>
            </a:r>
            <a:endParaRPr b="1"/>
          </a:p>
        </p:txBody>
      </p:sp>
      <p:pic>
        <p:nvPicPr>
          <p:cNvPr id="355" name="Google Shape;355;p39"/>
          <p:cNvPicPr preferRelativeResize="0"/>
          <p:nvPr/>
        </p:nvPicPr>
        <p:blipFill>
          <a:blip r:embed="rId3">
            <a:alphaModFix/>
          </a:blip>
          <a:stretch>
            <a:fillRect/>
          </a:stretch>
        </p:blipFill>
        <p:spPr>
          <a:xfrm>
            <a:off x="3576200" y="967225"/>
            <a:ext cx="1838326" cy="1838326"/>
          </a:xfrm>
          <a:prstGeom prst="rect">
            <a:avLst/>
          </a:prstGeom>
          <a:noFill/>
          <a:ln>
            <a:noFill/>
          </a:ln>
        </p:spPr>
      </p:pic>
      <p:pic>
        <p:nvPicPr>
          <p:cNvPr id="356" name="Google Shape;356;p39"/>
          <p:cNvPicPr preferRelativeResize="0"/>
          <p:nvPr/>
        </p:nvPicPr>
        <p:blipFill>
          <a:blip r:embed="rId4">
            <a:alphaModFix/>
          </a:blip>
          <a:stretch>
            <a:fillRect/>
          </a:stretch>
        </p:blipFill>
        <p:spPr>
          <a:xfrm>
            <a:off x="2519798" y="2618975"/>
            <a:ext cx="2269650" cy="1510350"/>
          </a:xfrm>
          <a:prstGeom prst="rect">
            <a:avLst/>
          </a:prstGeom>
          <a:noFill/>
          <a:ln>
            <a:noFill/>
          </a:ln>
        </p:spPr>
      </p:pic>
      <p:pic>
        <p:nvPicPr>
          <p:cNvPr id="357" name="Google Shape;357;p39"/>
          <p:cNvPicPr preferRelativeResize="0"/>
          <p:nvPr/>
        </p:nvPicPr>
        <p:blipFill>
          <a:blip r:embed="rId5">
            <a:alphaModFix/>
          </a:blip>
          <a:stretch>
            <a:fillRect/>
          </a:stretch>
        </p:blipFill>
        <p:spPr>
          <a:xfrm>
            <a:off x="3684463" y="4107863"/>
            <a:ext cx="1621800" cy="1621800"/>
          </a:xfrm>
          <a:prstGeom prst="rect">
            <a:avLst/>
          </a:prstGeom>
          <a:noFill/>
          <a:ln>
            <a:noFill/>
          </a:ln>
        </p:spPr>
      </p:pic>
      <p:pic>
        <p:nvPicPr>
          <p:cNvPr id="358" name="Google Shape;358;p39"/>
          <p:cNvPicPr preferRelativeResize="0"/>
          <p:nvPr/>
        </p:nvPicPr>
        <p:blipFill>
          <a:blip r:embed="rId6">
            <a:alphaModFix/>
          </a:blip>
          <a:stretch>
            <a:fillRect/>
          </a:stretch>
        </p:blipFill>
        <p:spPr>
          <a:xfrm>
            <a:off x="2228950" y="5545725"/>
            <a:ext cx="974600" cy="974599"/>
          </a:xfrm>
          <a:prstGeom prst="rect">
            <a:avLst/>
          </a:prstGeom>
          <a:noFill/>
          <a:ln>
            <a:noFill/>
          </a:ln>
        </p:spPr>
      </p:pic>
      <p:pic>
        <p:nvPicPr>
          <p:cNvPr id="359" name="Google Shape;359;p39"/>
          <p:cNvPicPr preferRelativeResize="0"/>
          <p:nvPr/>
        </p:nvPicPr>
        <p:blipFill>
          <a:blip r:embed="rId7">
            <a:alphaModFix/>
          </a:blip>
          <a:stretch>
            <a:fillRect/>
          </a:stretch>
        </p:blipFill>
        <p:spPr>
          <a:xfrm>
            <a:off x="7019964" y="1451776"/>
            <a:ext cx="1948300" cy="2534619"/>
          </a:xfrm>
          <a:prstGeom prst="rect">
            <a:avLst/>
          </a:prstGeom>
          <a:noFill/>
          <a:ln w="9525" cap="flat" cmpd="sng">
            <a:solidFill>
              <a:srgbClr val="8CA98F"/>
            </a:solidFill>
            <a:prstDash val="solid"/>
            <a:round/>
            <a:headEnd type="none" w="sm" len="sm"/>
            <a:tailEnd type="none" w="sm" len="sm"/>
          </a:ln>
        </p:spPr>
      </p:pic>
      <p:pic>
        <p:nvPicPr>
          <p:cNvPr id="360" name="Google Shape;360;p39"/>
          <p:cNvPicPr preferRelativeResize="0"/>
          <p:nvPr/>
        </p:nvPicPr>
        <p:blipFill>
          <a:blip r:embed="rId8">
            <a:alphaModFix/>
          </a:blip>
          <a:stretch>
            <a:fillRect/>
          </a:stretch>
        </p:blipFill>
        <p:spPr>
          <a:xfrm>
            <a:off x="7871145" y="2236800"/>
            <a:ext cx="2013626" cy="2738000"/>
          </a:xfrm>
          <a:prstGeom prst="rect">
            <a:avLst/>
          </a:prstGeom>
          <a:noFill/>
          <a:ln w="9525" cap="flat" cmpd="sng">
            <a:solidFill>
              <a:srgbClr val="8CA98F"/>
            </a:solidFill>
            <a:prstDash val="solid"/>
            <a:round/>
            <a:headEnd type="none" w="sm" len="sm"/>
            <a:tailEnd type="none" w="sm" len="sm"/>
          </a:ln>
        </p:spPr>
      </p:pic>
      <p:pic>
        <p:nvPicPr>
          <p:cNvPr id="361" name="Google Shape;361;p39"/>
          <p:cNvPicPr preferRelativeResize="0"/>
          <p:nvPr/>
        </p:nvPicPr>
        <p:blipFill>
          <a:blip r:embed="rId9">
            <a:alphaModFix/>
          </a:blip>
          <a:stretch>
            <a:fillRect/>
          </a:stretch>
        </p:blipFill>
        <p:spPr>
          <a:xfrm>
            <a:off x="8968275" y="3619892"/>
            <a:ext cx="1948300" cy="2597733"/>
          </a:xfrm>
          <a:prstGeom prst="rect">
            <a:avLst/>
          </a:prstGeom>
          <a:noFill/>
          <a:ln w="9525" cap="flat" cmpd="sng">
            <a:solidFill>
              <a:srgbClr val="8CA98F"/>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3">
                                            <p:txEl>
                                              <p:pRg st="0" end="0"/>
                                            </p:txEl>
                                          </p:spTgt>
                                        </p:tgtEl>
                                        <p:attrNameLst>
                                          <p:attrName>style.visibility</p:attrName>
                                        </p:attrNameLst>
                                      </p:cBhvr>
                                      <p:to>
                                        <p:strVal val="visible"/>
                                      </p:to>
                                    </p:set>
                                    <p:animEffect transition="in" filter="fade">
                                      <p:cBhvr>
                                        <p:cTn id="7" dur="1000"/>
                                        <p:tgtEl>
                                          <p:spTgt spid="3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3">
                                            <p:txEl>
                                              <p:pRg st="1" end="1"/>
                                            </p:txEl>
                                          </p:spTgt>
                                        </p:tgtEl>
                                        <p:attrNameLst>
                                          <p:attrName>style.visibility</p:attrName>
                                        </p:attrNameLst>
                                      </p:cBhvr>
                                      <p:to>
                                        <p:strVal val="visible"/>
                                      </p:to>
                                    </p:set>
                                    <p:animEffect transition="in" filter="fade">
                                      <p:cBhvr>
                                        <p:cTn id="12" dur="1000"/>
                                        <p:tgtEl>
                                          <p:spTgt spid="35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53">
                                            <p:txEl>
                                              <p:pRg st="2" end="2"/>
                                            </p:txEl>
                                          </p:spTgt>
                                        </p:tgtEl>
                                        <p:attrNameLst>
                                          <p:attrName>style.visibility</p:attrName>
                                        </p:attrNameLst>
                                      </p:cBhvr>
                                      <p:to>
                                        <p:strVal val="visible"/>
                                      </p:to>
                                    </p:set>
                                    <p:animEffect transition="in" filter="fade">
                                      <p:cBhvr>
                                        <p:cTn id="17" dur="1000"/>
                                        <p:tgtEl>
                                          <p:spTgt spid="35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3">
                                            <p:txEl>
                                              <p:pRg st="3" end="3"/>
                                            </p:txEl>
                                          </p:spTgt>
                                        </p:tgtEl>
                                        <p:attrNameLst>
                                          <p:attrName>style.visibility</p:attrName>
                                        </p:attrNameLst>
                                      </p:cBhvr>
                                      <p:to>
                                        <p:strVal val="visible"/>
                                      </p:to>
                                    </p:set>
                                    <p:animEffect transition="in" filter="fade">
                                      <p:cBhvr>
                                        <p:cTn id="22" dur="1000"/>
                                        <p:tgtEl>
                                          <p:spTgt spid="35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3">
                                            <p:txEl>
                                              <p:pRg st="4" end="4"/>
                                            </p:txEl>
                                          </p:spTgt>
                                        </p:tgtEl>
                                        <p:attrNameLst>
                                          <p:attrName>style.visibility</p:attrName>
                                        </p:attrNameLst>
                                      </p:cBhvr>
                                      <p:to>
                                        <p:strVal val="visible"/>
                                      </p:to>
                                    </p:set>
                                    <p:animEffect transition="in" filter="fade">
                                      <p:cBhvr>
                                        <p:cTn id="27" dur="1000"/>
                                        <p:tgtEl>
                                          <p:spTgt spid="35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53">
                                            <p:txEl>
                                              <p:pRg st="5" end="5"/>
                                            </p:txEl>
                                          </p:spTgt>
                                        </p:tgtEl>
                                        <p:attrNameLst>
                                          <p:attrName>style.visibility</p:attrName>
                                        </p:attrNameLst>
                                      </p:cBhvr>
                                      <p:to>
                                        <p:strVal val="visible"/>
                                      </p:to>
                                    </p:set>
                                    <p:animEffect transition="in" filter="fade">
                                      <p:cBhvr>
                                        <p:cTn id="32" dur="1000"/>
                                        <p:tgtEl>
                                          <p:spTgt spid="35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3">
                                            <p:txEl>
                                              <p:pRg st="6" end="6"/>
                                            </p:txEl>
                                          </p:spTgt>
                                        </p:tgtEl>
                                        <p:attrNameLst>
                                          <p:attrName>style.visibility</p:attrName>
                                        </p:attrNameLst>
                                      </p:cBhvr>
                                      <p:to>
                                        <p:strVal val="visible"/>
                                      </p:to>
                                    </p:set>
                                    <p:animEffect transition="in" filter="fade">
                                      <p:cBhvr>
                                        <p:cTn id="37" dur="1000"/>
                                        <p:tgtEl>
                                          <p:spTgt spid="35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53">
                                            <p:txEl>
                                              <p:pRg st="7" end="7"/>
                                            </p:txEl>
                                          </p:spTgt>
                                        </p:tgtEl>
                                        <p:attrNameLst>
                                          <p:attrName>style.visibility</p:attrName>
                                        </p:attrNameLst>
                                      </p:cBhvr>
                                      <p:to>
                                        <p:strVal val="visible"/>
                                      </p:to>
                                    </p:set>
                                    <p:animEffect transition="in" filter="fade">
                                      <p:cBhvr>
                                        <p:cTn id="42" dur="1000"/>
                                        <p:tgtEl>
                                          <p:spTgt spid="35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53">
                                            <p:txEl>
                                              <p:pRg st="8" end="8"/>
                                            </p:txEl>
                                          </p:spTgt>
                                        </p:tgtEl>
                                        <p:attrNameLst>
                                          <p:attrName>style.visibility</p:attrName>
                                        </p:attrNameLst>
                                      </p:cBhvr>
                                      <p:to>
                                        <p:strVal val="visible"/>
                                      </p:to>
                                    </p:set>
                                    <p:animEffect transition="in" filter="fade">
                                      <p:cBhvr>
                                        <p:cTn id="47" dur="1000"/>
                                        <p:tgtEl>
                                          <p:spTgt spid="35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53">
                                            <p:txEl>
                                              <p:pRg st="9" end="9"/>
                                            </p:txEl>
                                          </p:spTgt>
                                        </p:tgtEl>
                                        <p:attrNameLst>
                                          <p:attrName>style.visibility</p:attrName>
                                        </p:attrNameLst>
                                      </p:cBhvr>
                                      <p:to>
                                        <p:strVal val="visible"/>
                                      </p:to>
                                    </p:set>
                                    <p:animEffect transition="in" filter="fade">
                                      <p:cBhvr>
                                        <p:cTn id="52" dur="1000"/>
                                        <p:tgtEl>
                                          <p:spTgt spid="35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53">
                                            <p:txEl>
                                              <p:pRg st="10" end="10"/>
                                            </p:txEl>
                                          </p:spTgt>
                                        </p:tgtEl>
                                        <p:attrNameLst>
                                          <p:attrName>style.visibility</p:attrName>
                                        </p:attrNameLst>
                                      </p:cBhvr>
                                      <p:to>
                                        <p:strVal val="visible"/>
                                      </p:to>
                                    </p:set>
                                    <p:animEffect transition="in" filter="fade">
                                      <p:cBhvr>
                                        <p:cTn id="57" dur="1000"/>
                                        <p:tgtEl>
                                          <p:spTgt spid="35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53">
                                            <p:txEl>
                                              <p:pRg st="11" end="11"/>
                                            </p:txEl>
                                          </p:spTgt>
                                        </p:tgtEl>
                                        <p:attrNameLst>
                                          <p:attrName>style.visibility</p:attrName>
                                        </p:attrNameLst>
                                      </p:cBhvr>
                                      <p:to>
                                        <p:strVal val="visible"/>
                                      </p:to>
                                    </p:set>
                                    <p:animEffect transition="in" filter="fade">
                                      <p:cBhvr>
                                        <p:cTn id="62" dur="1000"/>
                                        <p:tgtEl>
                                          <p:spTgt spid="35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366"/>
        <p:cNvGrpSpPr/>
        <p:nvPr/>
      </p:nvGrpSpPr>
      <p:grpSpPr>
        <a:xfrm>
          <a:off x="0" y="0"/>
          <a:ext cx="0" cy="0"/>
          <a:chOff x="0" y="0"/>
          <a:chExt cx="0" cy="0"/>
        </a:xfrm>
      </p:grpSpPr>
      <p:sp>
        <p:nvSpPr>
          <p:cNvPr id="367" name="Google Shape;367;p40"/>
          <p:cNvSpPr txBox="1">
            <a:spLocks noGrp="1"/>
          </p:cNvSpPr>
          <p:nvPr>
            <p:ph type="title" idx="4294967295"/>
          </p:nvPr>
        </p:nvSpPr>
        <p:spPr>
          <a:xfrm>
            <a:off x="1909350" y="867925"/>
            <a:ext cx="3260100" cy="884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accent1"/>
              </a:buClr>
              <a:buSzPct val="90721"/>
              <a:buFont typeface="Comic Sans MS"/>
              <a:buNone/>
            </a:pPr>
            <a:r>
              <a:rPr lang="en-US" sz="4850" b="1">
                <a:solidFill>
                  <a:srgbClr val="8CA98F"/>
                </a:solidFill>
                <a:latin typeface="Arial"/>
                <a:ea typeface="Arial"/>
                <a:cs typeface="Arial"/>
                <a:sym typeface="Arial"/>
              </a:rPr>
              <a:t>Criteria</a:t>
            </a:r>
            <a:r>
              <a:rPr lang="en-US">
                <a:solidFill>
                  <a:schemeClr val="dk1"/>
                </a:solidFill>
                <a:latin typeface="Arial"/>
                <a:ea typeface="Arial"/>
                <a:cs typeface="Arial"/>
                <a:sym typeface="Arial"/>
              </a:rPr>
              <a:t/>
            </a:r>
            <a:br>
              <a:rPr lang="en-US">
                <a:solidFill>
                  <a:schemeClr val="dk1"/>
                </a:solidFill>
                <a:latin typeface="Arial"/>
                <a:ea typeface="Arial"/>
                <a:cs typeface="Arial"/>
                <a:sym typeface="Arial"/>
              </a:rPr>
            </a:br>
            <a:endParaRPr>
              <a:solidFill>
                <a:schemeClr val="dk1"/>
              </a:solidFill>
              <a:latin typeface="Arial"/>
              <a:ea typeface="Arial"/>
              <a:cs typeface="Arial"/>
              <a:sym typeface="Arial"/>
            </a:endParaRPr>
          </a:p>
        </p:txBody>
      </p:sp>
      <p:sp>
        <p:nvSpPr>
          <p:cNvPr id="368" name="Google Shape;368;p40"/>
          <p:cNvSpPr txBox="1"/>
          <p:nvPr/>
        </p:nvSpPr>
        <p:spPr>
          <a:xfrm>
            <a:off x="754700" y="1752025"/>
            <a:ext cx="5571000" cy="3140100"/>
          </a:xfrm>
          <a:prstGeom prst="rect">
            <a:avLst/>
          </a:prstGeom>
          <a:noFill/>
          <a:ln w="38100" cap="flat" cmpd="sng">
            <a:solidFill>
              <a:srgbClr val="8CA98F"/>
            </a:solidFill>
            <a:prstDash val="solid"/>
            <a:round/>
            <a:headEnd type="none" w="sm" len="sm"/>
            <a:tailEnd type="none" w="sm" len="sm"/>
          </a:ln>
        </p:spPr>
        <p:txBody>
          <a:bodyPr spcFirstLastPara="1" wrap="square" lIns="91425" tIns="91425" rIns="91425" bIns="91425" anchor="t" anchorCtr="0">
            <a:spAutoFit/>
          </a:bodyPr>
          <a:lstStyle/>
          <a:p>
            <a:pPr marL="457200" lvl="0" indent="-381000" algn="l" rtl="0">
              <a:spcBef>
                <a:spcPts val="0"/>
              </a:spcBef>
              <a:spcAft>
                <a:spcPts val="0"/>
              </a:spcAft>
              <a:buSzPts val="2400"/>
              <a:buChar char="●"/>
            </a:pPr>
            <a:r>
              <a:rPr lang="en-US" sz="2400" dirty="0"/>
              <a:t>This is the criteria you will be graded on for each section of your project.</a:t>
            </a:r>
            <a:endParaRPr sz="2400" dirty="0"/>
          </a:p>
          <a:p>
            <a:pPr marL="0" lvl="0" indent="0" algn="l" rtl="0">
              <a:spcBef>
                <a:spcPts val="0"/>
              </a:spcBef>
              <a:spcAft>
                <a:spcPts val="0"/>
              </a:spcAft>
              <a:buNone/>
            </a:pPr>
            <a:endParaRPr sz="2400" dirty="0"/>
          </a:p>
          <a:p>
            <a:pPr marL="457200" lvl="0" indent="-381000" algn="l" rtl="0">
              <a:spcBef>
                <a:spcPts val="0"/>
              </a:spcBef>
              <a:spcAft>
                <a:spcPts val="0"/>
              </a:spcAft>
              <a:buSzPts val="2400"/>
              <a:buChar char="●"/>
            </a:pPr>
            <a:r>
              <a:rPr lang="en-US" sz="2400" dirty="0"/>
              <a:t>While working through the parts of your project, check back to be sure you are meeting all the requirements.</a:t>
            </a:r>
            <a:endParaRPr sz="2400" dirty="0"/>
          </a:p>
        </p:txBody>
      </p:sp>
      <p:sp>
        <p:nvSpPr>
          <p:cNvPr id="369" name="Google Shape;369;p40"/>
          <p:cNvSpPr txBox="1"/>
          <p:nvPr/>
        </p:nvSpPr>
        <p:spPr>
          <a:xfrm>
            <a:off x="217100" y="164500"/>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Evaluate</a:t>
            </a:r>
            <a:endParaRPr b="1"/>
          </a:p>
        </p:txBody>
      </p:sp>
      <p:pic>
        <p:nvPicPr>
          <p:cNvPr id="370" name="Google Shape;370;p40"/>
          <p:cNvPicPr preferRelativeResize="0"/>
          <p:nvPr/>
        </p:nvPicPr>
        <p:blipFill>
          <a:blip r:embed="rId3">
            <a:alphaModFix/>
          </a:blip>
          <a:stretch>
            <a:fillRect/>
          </a:stretch>
        </p:blipFill>
        <p:spPr>
          <a:xfrm>
            <a:off x="7095800" y="554550"/>
            <a:ext cx="4377475" cy="5748900"/>
          </a:xfrm>
          <a:prstGeom prst="rect">
            <a:avLst/>
          </a:prstGeom>
          <a:noFill/>
          <a:ln w="9525" cap="flat" cmpd="sng">
            <a:solidFill>
              <a:srgbClr val="8CA98F"/>
            </a:solidFill>
            <a:prstDash val="solid"/>
            <a:round/>
            <a:headEnd type="none" w="sm" len="sm"/>
            <a:tailEnd type="none" w="sm" len="sm"/>
          </a:ln>
        </p:spPr>
      </p:pic>
      <p:pic>
        <p:nvPicPr>
          <p:cNvPr id="371" name="Google Shape;371;p40"/>
          <p:cNvPicPr preferRelativeResize="0"/>
          <p:nvPr/>
        </p:nvPicPr>
        <p:blipFill>
          <a:blip r:embed="rId4">
            <a:alphaModFix/>
          </a:blip>
          <a:stretch>
            <a:fillRect/>
          </a:stretch>
        </p:blipFill>
        <p:spPr>
          <a:xfrm>
            <a:off x="152400" y="5083819"/>
            <a:ext cx="1621800" cy="1621782"/>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375"/>
        <p:cNvGrpSpPr/>
        <p:nvPr/>
      </p:nvGrpSpPr>
      <p:grpSpPr>
        <a:xfrm>
          <a:off x="0" y="0"/>
          <a:ext cx="0" cy="0"/>
          <a:chOff x="0" y="0"/>
          <a:chExt cx="0" cy="0"/>
        </a:xfrm>
      </p:grpSpPr>
      <p:sp>
        <p:nvSpPr>
          <p:cNvPr id="376" name="Google Shape;376;p41"/>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omic Sans MS"/>
              <a:buNone/>
            </a:pPr>
            <a:r>
              <a:rPr lang="en-US" b="1">
                <a:solidFill>
                  <a:srgbClr val="8CA98F"/>
                </a:solidFill>
                <a:latin typeface="Comic Sans MS"/>
                <a:ea typeface="Comic Sans MS"/>
                <a:cs typeface="Comic Sans MS"/>
                <a:sym typeface="Comic Sans MS"/>
              </a:rPr>
              <a:t> </a:t>
            </a:r>
            <a:r>
              <a:rPr lang="en-US" b="1">
                <a:solidFill>
                  <a:srgbClr val="8CA98F"/>
                </a:solidFill>
                <a:latin typeface="Arial"/>
                <a:ea typeface="Arial"/>
                <a:cs typeface="Arial"/>
                <a:sym typeface="Arial"/>
              </a:rPr>
              <a:t>Quick Sketch </a:t>
            </a:r>
            <a:r>
              <a:rPr lang="en-US">
                <a:solidFill>
                  <a:schemeClr val="dk1"/>
                </a:solidFill>
                <a:latin typeface="Arial"/>
                <a:ea typeface="Arial"/>
                <a:cs typeface="Arial"/>
                <a:sym typeface="Arial"/>
              </a:rPr>
              <a:t/>
            </a:r>
            <a:br>
              <a:rPr lang="en-US">
                <a:solidFill>
                  <a:schemeClr val="dk1"/>
                </a:solidFill>
                <a:latin typeface="Arial"/>
                <a:ea typeface="Arial"/>
                <a:cs typeface="Arial"/>
                <a:sym typeface="Arial"/>
              </a:rPr>
            </a:br>
            <a:endParaRPr>
              <a:solidFill>
                <a:schemeClr val="dk1"/>
              </a:solidFill>
              <a:latin typeface="Arial"/>
              <a:ea typeface="Arial"/>
              <a:cs typeface="Arial"/>
              <a:sym typeface="Arial"/>
            </a:endParaRPr>
          </a:p>
        </p:txBody>
      </p:sp>
      <p:sp>
        <p:nvSpPr>
          <p:cNvPr id="377" name="Google Shape;377;p41"/>
          <p:cNvSpPr txBox="1">
            <a:spLocks noGrp="1"/>
          </p:cNvSpPr>
          <p:nvPr>
            <p:ph type="body" idx="1"/>
          </p:nvPr>
        </p:nvSpPr>
        <p:spPr>
          <a:xfrm>
            <a:off x="832975" y="2057400"/>
            <a:ext cx="5574000" cy="4023300"/>
          </a:xfrm>
          <a:prstGeom prst="rect">
            <a:avLst/>
          </a:prstGeom>
          <a:noFill/>
          <a:ln>
            <a:noFill/>
          </a:ln>
        </p:spPr>
        <p:txBody>
          <a:bodyPr spcFirstLastPara="1" wrap="square" lIns="91425" tIns="45700" rIns="91425" bIns="45700" anchor="t" anchorCtr="0">
            <a:noAutofit/>
          </a:bodyPr>
          <a:lstStyle/>
          <a:p>
            <a:pPr marL="228600" lvl="0" indent="-193040" algn="l" rtl="0">
              <a:lnSpc>
                <a:spcPct val="9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Decide how you want to create your own desert plant or animal.</a:t>
            </a:r>
            <a:endParaRPr sz="2400">
              <a:solidFill>
                <a:schemeClr val="dk1"/>
              </a:solidFill>
              <a:latin typeface="Arial"/>
              <a:ea typeface="Arial"/>
              <a:cs typeface="Arial"/>
              <a:sym typeface="Arial"/>
            </a:endParaRPr>
          </a:p>
          <a:p>
            <a:pPr marL="228600" lvl="0" indent="0" algn="l" rtl="0">
              <a:lnSpc>
                <a:spcPct val="90000"/>
              </a:lnSpc>
              <a:spcBef>
                <a:spcPts val="0"/>
              </a:spcBef>
              <a:spcAft>
                <a:spcPts val="0"/>
              </a:spcAft>
              <a:buNone/>
            </a:pPr>
            <a:endParaRPr sz="2400">
              <a:solidFill>
                <a:schemeClr val="dk1"/>
              </a:solidFill>
              <a:latin typeface="Arial"/>
              <a:ea typeface="Arial"/>
              <a:cs typeface="Arial"/>
              <a:sym typeface="Arial"/>
            </a:endParaRPr>
          </a:p>
          <a:p>
            <a:pPr marL="228600" lvl="0" indent="-193040" algn="l" rtl="0">
              <a:lnSpc>
                <a:spcPct val="90000"/>
              </a:lnSpc>
              <a:spcBef>
                <a:spcPts val="1400"/>
              </a:spcBef>
              <a:spcAft>
                <a:spcPts val="0"/>
              </a:spcAft>
              <a:buClr>
                <a:schemeClr val="dk1"/>
              </a:buClr>
              <a:buSzPts val="2400"/>
              <a:buFont typeface="Arial"/>
              <a:buChar char="•"/>
            </a:pPr>
            <a:r>
              <a:rPr lang="en-US" sz="2400">
                <a:solidFill>
                  <a:schemeClr val="dk1"/>
                </a:solidFill>
                <a:latin typeface="Arial"/>
                <a:ea typeface="Arial"/>
                <a:cs typeface="Arial"/>
                <a:sym typeface="Arial"/>
              </a:rPr>
              <a:t>Draw a quick sketch of what you would like it to look like, considering the structures you will include and the functions they serve.</a:t>
            </a:r>
            <a:endParaRPr sz="2400">
              <a:solidFill>
                <a:schemeClr val="dk1"/>
              </a:solidFill>
              <a:latin typeface="Arial"/>
              <a:ea typeface="Arial"/>
              <a:cs typeface="Arial"/>
              <a:sym typeface="Arial"/>
            </a:endParaRPr>
          </a:p>
          <a:p>
            <a:pPr marL="228600" lvl="0" indent="0" algn="l" rtl="0">
              <a:lnSpc>
                <a:spcPct val="90000"/>
              </a:lnSpc>
              <a:spcBef>
                <a:spcPts val="1400"/>
              </a:spcBef>
              <a:spcAft>
                <a:spcPts val="0"/>
              </a:spcAft>
              <a:buNone/>
            </a:pPr>
            <a:endParaRPr sz="2400">
              <a:solidFill>
                <a:schemeClr val="dk1"/>
              </a:solidFill>
              <a:latin typeface="Arial"/>
              <a:ea typeface="Arial"/>
              <a:cs typeface="Arial"/>
              <a:sym typeface="Arial"/>
            </a:endParaRPr>
          </a:p>
          <a:p>
            <a:pPr marL="228600" lvl="0" indent="-193040" algn="l" rtl="0">
              <a:lnSpc>
                <a:spcPct val="90000"/>
              </a:lnSpc>
              <a:spcBef>
                <a:spcPts val="1400"/>
              </a:spcBef>
              <a:spcAft>
                <a:spcPts val="0"/>
              </a:spcAft>
              <a:buClr>
                <a:schemeClr val="dk1"/>
              </a:buClr>
              <a:buSzPts val="2400"/>
              <a:buFont typeface="Arial"/>
              <a:buChar char="•"/>
            </a:pPr>
            <a:r>
              <a:rPr lang="en-US" sz="2400">
                <a:solidFill>
                  <a:schemeClr val="dk1"/>
                </a:solidFill>
                <a:latin typeface="Arial"/>
                <a:ea typeface="Arial"/>
                <a:cs typeface="Arial"/>
                <a:sym typeface="Arial"/>
              </a:rPr>
              <a:t>Make a list of materials you will need to make your plant or animal.</a:t>
            </a:r>
            <a:endParaRPr sz="2400">
              <a:solidFill>
                <a:schemeClr val="dk1"/>
              </a:solidFill>
              <a:latin typeface="Arial"/>
              <a:ea typeface="Arial"/>
              <a:cs typeface="Arial"/>
              <a:sym typeface="Arial"/>
            </a:endParaRPr>
          </a:p>
        </p:txBody>
      </p:sp>
      <p:sp>
        <p:nvSpPr>
          <p:cNvPr id="378" name="Google Shape;378;p41"/>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Evaluate</a:t>
            </a:r>
            <a:endParaRPr b="1"/>
          </a:p>
        </p:txBody>
      </p:sp>
      <p:pic>
        <p:nvPicPr>
          <p:cNvPr id="379" name="Google Shape;379;p41"/>
          <p:cNvPicPr preferRelativeResize="0"/>
          <p:nvPr/>
        </p:nvPicPr>
        <p:blipFill>
          <a:blip r:embed="rId3">
            <a:alphaModFix/>
          </a:blip>
          <a:stretch>
            <a:fillRect/>
          </a:stretch>
        </p:blipFill>
        <p:spPr>
          <a:xfrm>
            <a:off x="2173425" y="255425"/>
            <a:ext cx="1838326" cy="1838326"/>
          </a:xfrm>
          <a:prstGeom prst="rect">
            <a:avLst/>
          </a:prstGeom>
          <a:noFill/>
          <a:ln>
            <a:noFill/>
          </a:ln>
        </p:spPr>
      </p:pic>
      <p:pic>
        <p:nvPicPr>
          <p:cNvPr id="380" name="Google Shape;380;p41"/>
          <p:cNvPicPr preferRelativeResize="0"/>
          <p:nvPr/>
        </p:nvPicPr>
        <p:blipFill>
          <a:blip r:embed="rId4">
            <a:alphaModFix/>
          </a:blip>
          <a:stretch>
            <a:fillRect/>
          </a:stretch>
        </p:blipFill>
        <p:spPr>
          <a:xfrm>
            <a:off x="7306610" y="1438324"/>
            <a:ext cx="3711925" cy="4829000"/>
          </a:xfrm>
          <a:prstGeom prst="rect">
            <a:avLst/>
          </a:prstGeom>
          <a:noFill/>
          <a:ln w="9525" cap="flat" cmpd="sng">
            <a:solidFill>
              <a:srgbClr val="8CA98F"/>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7">
                                            <p:txEl>
                                              <p:pRg st="0" end="0"/>
                                            </p:txEl>
                                          </p:spTgt>
                                        </p:tgtEl>
                                        <p:attrNameLst>
                                          <p:attrName>style.visibility</p:attrName>
                                        </p:attrNameLst>
                                      </p:cBhvr>
                                      <p:to>
                                        <p:strVal val="visible"/>
                                      </p:to>
                                    </p:set>
                                    <p:animEffect transition="in" filter="fade">
                                      <p:cBhvr>
                                        <p:cTn id="7" dur="1000"/>
                                        <p:tgtEl>
                                          <p:spTgt spid="3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7">
                                            <p:txEl>
                                              <p:pRg st="1" end="1"/>
                                            </p:txEl>
                                          </p:spTgt>
                                        </p:tgtEl>
                                        <p:attrNameLst>
                                          <p:attrName>style.visibility</p:attrName>
                                        </p:attrNameLst>
                                      </p:cBhvr>
                                      <p:to>
                                        <p:strVal val="visible"/>
                                      </p:to>
                                    </p:set>
                                    <p:animEffect transition="in" filter="fade">
                                      <p:cBhvr>
                                        <p:cTn id="12" dur="1000"/>
                                        <p:tgtEl>
                                          <p:spTgt spid="3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7">
                                            <p:txEl>
                                              <p:pRg st="2" end="2"/>
                                            </p:txEl>
                                          </p:spTgt>
                                        </p:tgtEl>
                                        <p:attrNameLst>
                                          <p:attrName>style.visibility</p:attrName>
                                        </p:attrNameLst>
                                      </p:cBhvr>
                                      <p:to>
                                        <p:strVal val="visible"/>
                                      </p:to>
                                    </p:set>
                                    <p:animEffect transition="in" filter="fade">
                                      <p:cBhvr>
                                        <p:cTn id="17" dur="1000"/>
                                        <p:tgtEl>
                                          <p:spTgt spid="37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7">
                                            <p:txEl>
                                              <p:pRg st="3" end="3"/>
                                            </p:txEl>
                                          </p:spTgt>
                                        </p:tgtEl>
                                        <p:attrNameLst>
                                          <p:attrName>style.visibility</p:attrName>
                                        </p:attrNameLst>
                                      </p:cBhvr>
                                      <p:to>
                                        <p:strVal val="visible"/>
                                      </p:to>
                                    </p:set>
                                    <p:animEffect transition="in" filter="fade">
                                      <p:cBhvr>
                                        <p:cTn id="22" dur="1000"/>
                                        <p:tgtEl>
                                          <p:spTgt spid="37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77">
                                            <p:txEl>
                                              <p:pRg st="4" end="4"/>
                                            </p:txEl>
                                          </p:spTgt>
                                        </p:tgtEl>
                                        <p:attrNameLst>
                                          <p:attrName>style.visibility</p:attrName>
                                        </p:attrNameLst>
                                      </p:cBhvr>
                                      <p:to>
                                        <p:strVal val="visible"/>
                                      </p:to>
                                    </p:set>
                                    <p:animEffect transition="in" filter="fade">
                                      <p:cBhvr>
                                        <p:cTn id="27" dur="1000"/>
                                        <p:tgtEl>
                                          <p:spTgt spid="37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384"/>
        <p:cNvGrpSpPr/>
        <p:nvPr/>
      </p:nvGrpSpPr>
      <p:grpSpPr>
        <a:xfrm>
          <a:off x="0" y="0"/>
          <a:ext cx="0" cy="0"/>
          <a:chOff x="0" y="0"/>
          <a:chExt cx="0" cy="0"/>
        </a:xfrm>
      </p:grpSpPr>
      <p:sp>
        <p:nvSpPr>
          <p:cNvPr id="385" name="Google Shape;385;p42"/>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omic Sans MS"/>
              <a:buNone/>
            </a:pPr>
            <a:r>
              <a:rPr lang="en-US" b="1">
                <a:solidFill>
                  <a:srgbClr val="8CA98F"/>
                </a:solidFill>
                <a:latin typeface="Arial"/>
                <a:ea typeface="Arial"/>
                <a:cs typeface="Arial"/>
                <a:sym typeface="Arial"/>
              </a:rPr>
              <a:t>Create</a:t>
            </a:r>
            <a:r>
              <a:rPr lang="en-US">
                <a:solidFill>
                  <a:schemeClr val="dk1"/>
                </a:solidFill>
                <a:latin typeface="Arial"/>
                <a:ea typeface="Arial"/>
                <a:cs typeface="Arial"/>
                <a:sym typeface="Arial"/>
              </a:rPr>
              <a:t/>
            </a:r>
            <a:br>
              <a:rPr lang="en-US">
                <a:solidFill>
                  <a:schemeClr val="dk1"/>
                </a:solidFill>
                <a:latin typeface="Arial"/>
                <a:ea typeface="Arial"/>
                <a:cs typeface="Arial"/>
                <a:sym typeface="Arial"/>
              </a:rPr>
            </a:br>
            <a:endParaRPr>
              <a:solidFill>
                <a:schemeClr val="dk1"/>
              </a:solidFill>
              <a:latin typeface="Arial"/>
              <a:ea typeface="Arial"/>
              <a:cs typeface="Arial"/>
              <a:sym typeface="Arial"/>
            </a:endParaRPr>
          </a:p>
        </p:txBody>
      </p:sp>
      <p:sp>
        <p:nvSpPr>
          <p:cNvPr id="386" name="Google Shape;386;p42"/>
          <p:cNvSpPr txBox="1">
            <a:spLocks noGrp="1"/>
          </p:cNvSpPr>
          <p:nvPr>
            <p:ph type="body" idx="1"/>
          </p:nvPr>
        </p:nvSpPr>
        <p:spPr>
          <a:xfrm>
            <a:off x="1143000" y="2057399"/>
            <a:ext cx="4754880" cy="4023360"/>
          </a:xfrm>
          <a:prstGeom prst="rect">
            <a:avLst/>
          </a:prstGeom>
          <a:noFill/>
          <a:ln>
            <a:noFill/>
          </a:ln>
        </p:spPr>
        <p:txBody>
          <a:bodyPr spcFirstLastPara="1" wrap="square" lIns="91425" tIns="45700" rIns="91425" bIns="45700" anchor="t" anchorCtr="0">
            <a:normAutofit/>
          </a:bodyPr>
          <a:lstStyle/>
          <a:p>
            <a:pPr marL="228600" lvl="0" indent="-203708" algn="l" rtl="0">
              <a:lnSpc>
                <a:spcPct val="9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Use the supplies to create your animal or plant.</a:t>
            </a:r>
            <a:endParaRPr sz="2400">
              <a:solidFill>
                <a:schemeClr val="dk1"/>
              </a:solidFill>
              <a:latin typeface="Arial"/>
              <a:ea typeface="Arial"/>
              <a:cs typeface="Arial"/>
              <a:sym typeface="Arial"/>
            </a:endParaRPr>
          </a:p>
          <a:p>
            <a:pPr marL="228600" lvl="0" indent="0" algn="l" rtl="0">
              <a:lnSpc>
                <a:spcPct val="90000"/>
              </a:lnSpc>
              <a:spcBef>
                <a:spcPts val="0"/>
              </a:spcBef>
              <a:spcAft>
                <a:spcPts val="0"/>
              </a:spcAft>
              <a:buNone/>
            </a:pPr>
            <a:endParaRPr sz="2400">
              <a:solidFill>
                <a:schemeClr val="dk1"/>
              </a:solidFill>
              <a:latin typeface="Arial"/>
              <a:ea typeface="Arial"/>
              <a:cs typeface="Arial"/>
              <a:sym typeface="Arial"/>
            </a:endParaRPr>
          </a:p>
          <a:p>
            <a:pPr marL="228600" lvl="0" indent="-203708" algn="l" rtl="0">
              <a:lnSpc>
                <a:spcPct val="90000"/>
              </a:lnSpc>
              <a:spcBef>
                <a:spcPts val="1400"/>
              </a:spcBef>
              <a:spcAft>
                <a:spcPts val="0"/>
              </a:spcAft>
              <a:buClr>
                <a:schemeClr val="dk1"/>
              </a:buClr>
              <a:buSzPts val="2400"/>
              <a:buFont typeface="Arial"/>
              <a:buChar char="•"/>
            </a:pPr>
            <a:r>
              <a:rPr lang="en-US" sz="2400">
                <a:solidFill>
                  <a:schemeClr val="dk1"/>
                </a:solidFill>
                <a:latin typeface="Arial"/>
                <a:ea typeface="Arial"/>
                <a:cs typeface="Arial"/>
                <a:sym typeface="Arial"/>
              </a:rPr>
              <a:t>Be creative!  Decide which materials will be best to create what you have sketched.</a:t>
            </a:r>
            <a:endParaRPr sz="2400">
              <a:solidFill>
                <a:schemeClr val="dk1"/>
              </a:solidFill>
              <a:latin typeface="Arial"/>
              <a:ea typeface="Arial"/>
              <a:cs typeface="Arial"/>
              <a:sym typeface="Arial"/>
            </a:endParaRPr>
          </a:p>
          <a:p>
            <a:pPr marL="228600" lvl="0" indent="0" algn="l" rtl="0">
              <a:lnSpc>
                <a:spcPct val="90000"/>
              </a:lnSpc>
              <a:spcBef>
                <a:spcPts val="1400"/>
              </a:spcBef>
              <a:spcAft>
                <a:spcPts val="0"/>
              </a:spcAft>
              <a:buNone/>
            </a:pPr>
            <a:endParaRPr sz="2400">
              <a:solidFill>
                <a:schemeClr val="dk1"/>
              </a:solidFill>
              <a:latin typeface="Arial"/>
              <a:ea typeface="Arial"/>
              <a:cs typeface="Arial"/>
              <a:sym typeface="Arial"/>
            </a:endParaRPr>
          </a:p>
          <a:p>
            <a:pPr marL="228600" lvl="0" indent="-203708" algn="l" rtl="0">
              <a:lnSpc>
                <a:spcPct val="90000"/>
              </a:lnSpc>
              <a:spcBef>
                <a:spcPts val="1400"/>
              </a:spcBef>
              <a:spcAft>
                <a:spcPts val="0"/>
              </a:spcAft>
              <a:buClr>
                <a:schemeClr val="dk1"/>
              </a:buClr>
              <a:buSzPts val="2400"/>
              <a:buFont typeface="Arial"/>
              <a:buChar char="•"/>
            </a:pPr>
            <a:r>
              <a:rPr lang="en-US" sz="2400">
                <a:solidFill>
                  <a:schemeClr val="dk1"/>
                </a:solidFill>
                <a:latin typeface="Arial"/>
                <a:ea typeface="Arial"/>
                <a:cs typeface="Arial"/>
                <a:sym typeface="Arial"/>
              </a:rPr>
              <a:t>You can choose from pipe cleaners, toothpicks, straws, clay, cups, tissue paper, etc.</a:t>
            </a:r>
            <a:endParaRPr sz="2400">
              <a:solidFill>
                <a:schemeClr val="dk1"/>
              </a:solidFill>
              <a:latin typeface="Arial"/>
              <a:ea typeface="Arial"/>
              <a:cs typeface="Arial"/>
              <a:sym typeface="Arial"/>
            </a:endParaRPr>
          </a:p>
        </p:txBody>
      </p:sp>
      <p:sp>
        <p:nvSpPr>
          <p:cNvPr id="387" name="Google Shape;387;p42"/>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Evaluate</a:t>
            </a:r>
            <a:endParaRPr b="1"/>
          </a:p>
        </p:txBody>
      </p:sp>
      <p:pic>
        <p:nvPicPr>
          <p:cNvPr id="388" name="Google Shape;388;p42"/>
          <p:cNvPicPr preferRelativeResize="0"/>
          <p:nvPr/>
        </p:nvPicPr>
        <p:blipFill>
          <a:blip r:embed="rId3">
            <a:alphaModFix/>
          </a:blip>
          <a:stretch>
            <a:fillRect/>
          </a:stretch>
        </p:blipFill>
        <p:spPr>
          <a:xfrm>
            <a:off x="6468350" y="2585362"/>
            <a:ext cx="4459250" cy="2967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6">
                                            <p:txEl>
                                              <p:pRg st="0" end="0"/>
                                            </p:txEl>
                                          </p:spTgt>
                                        </p:tgtEl>
                                        <p:attrNameLst>
                                          <p:attrName>style.visibility</p:attrName>
                                        </p:attrNameLst>
                                      </p:cBhvr>
                                      <p:to>
                                        <p:strVal val="visible"/>
                                      </p:to>
                                    </p:set>
                                    <p:animEffect transition="in" filter="fade">
                                      <p:cBhvr>
                                        <p:cTn id="7" dur="1000"/>
                                        <p:tgtEl>
                                          <p:spTgt spid="3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6">
                                            <p:txEl>
                                              <p:pRg st="1" end="1"/>
                                            </p:txEl>
                                          </p:spTgt>
                                        </p:tgtEl>
                                        <p:attrNameLst>
                                          <p:attrName>style.visibility</p:attrName>
                                        </p:attrNameLst>
                                      </p:cBhvr>
                                      <p:to>
                                        <p:strVal val="visible"/>
                                      </p:to>
                                    </p:set>
                                    <p:animEffect transition="in" filter="fade">
                                      <p:cBhvr>
                                        <p:cTn id="12" dur="1000"/>
                                        <p:tgtEl>
                                          <p:spTgt spid="3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86">
                                            <p:txEl>
                                              <p:pRg st="2" end="2"/>
                                            </p:txEl>
                                          </p:spTgt>
                                        </p:tgtEl>
                                        <p:attrNameLst>
                                          <p:attrName>style.visibility</p:attrName>
                                        </p:attrNameLst>
                                      </p:cBhvr>
                                      <p:to>
                                        <p:strVal val="visible"/>
                                      </p:to>
                                    </p:set>
                                    <p:animEffect transition="in" filter="fade">
                                      <p:cBhvr>
                                        <p:cTn id="17" dur="1000"/>
                                        <p:tgtEl>
                                          <p:spTgt spid="3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86">
                                            <p:txEl>
                                              <p:pRg st="3" end="3"/>
                                            </p:txEl>
                                          </p:spTgt>
                                        </p:tgtEl>
                                        <p:attrNameLst>
                                          <p:attrName>style.visibility</p:attrName>
                                        </p:attrNameLst>
                                      </p:cBhvr>
                                      <p:to>
                                        <p:strVal val="visible"/>
                                      </p:to>
                                    </p:set>
                                    <p:animEffect transition="in" filter="fade">
                                      <p:cBhvr>
                                        <p:cTn id="22" dur="1000"/>
                                        <p:tgtEl>
                                          <p:spTgt spid="3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6">
                                            <p:txEl>
                                              <p:pRg st="4" end="4"/>
                                            </p:txEl>
                                          </p:spTgt>
                                        </p:tgtEl>
                                        <p:attrNameLst>
                                          <p:attrName>style.visibility</p:attrName>
                                        </p:attrNameLst>
                                      </p:cBhvr>
                                      <p:to>
                                        <p:strVal val="visible"/>
                                      </p:to>
                                    </p:set>
                                    <p:animEffect transition="in" filter="fade">
                                      <p:cBhvr>
                                        <p:cTn id="27" dur="1000"/>
                                        <p:tgtEl>
                                          <p:spTgt spid="38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392"/>
        <p:cNvGrpSpPr/>
        <p:nvPr/>
      </p:nvGrpSpPr>
      <p:grpSpPr>
        <a:xfrm>
          <a:off x="0" y="0"/>
          <a:ext cx="0" cy="0"/>
          <a:chOff x="0" y="0"/>
          <a:chExt cx="0" cy="0"/>
        </a:xfrm>
      </p:grpSpPr>
      <p:sp>
        <p:nvSpPr>
          <p:cNvPr id="393" name="Google Shape;393;p43"/>
          <p:cNvSpPr txBox="1">
            <a:spLocks noGrp="1"/>
          </p:cNvSpPr>
          <p:nvPr>
            <p:ph type="title"/>
          </p:nvPr>
        </p:nvSpPr>
        <p:spPr>
          <a:xfrm>
            <a:off x="1143000" y="609600"/>
            <a:ext cx="9875520" cy="135636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omic Sans MS"/>
              <a:buNone/>
            </a:pPr>
            <a:r>
              <a:rPr lang="en-US" b="1">
                <a:solidFill>
                  <a:srgbClr val="8CA98F"/>
                </a:solidFill>
                <a:latin typeface="Arial"/>
                <a:ea typeface="Arial"/>
                <a:cs typeface="Arial"/>
                <a:sym typeface="Arial"/>
              </a:rPr>
              <a:t>Diagram with Labels</a:t>
            </a:r>
            <a:br>
              <a:rPr lang="en-US" b="1">
                <a:solidFill>
                  <a:srgbClr val="8CA98F"/>
                </a:solidFill>
                <a:latin typeface="Arial"/>
                <a:ea typeface="Arial"/>
                <a:cs typeface="Arial"/>
                <a:sym typeface="Arial"/>
              </a:rPr>
            </a:br>
            <a:endParaRPr b="1">
              <a:solidFill>
                <a:srgbClr val="8CA98F"/>
              </a:solidFill>
              <a:latin typeface="Arial"/>
              <a:ea typeface="Arial"/>
              <a:cs typeface="Arial"/>
              <a:sym typeface="Arial"/>
            </a:endParaRPr>
          </a:p>
        </p:txBody>
      </p:sp>
      <p:sp>
        <p:nvSpPr>
          <p:cNvPr id="394" name="Google Shape;394;p43"/>
          <p:cNvSpPr txBox="1">
            <a:spLocks noGrp="1"/>
          </p:cNvSpPr>
          <p:nvPr>
            <p:ph type="body" idx="1"/>
          </p:nvPr>
        </p:nvSpPr>
        <p:spPr>
          <a:xfrm>
            <a:off x="1143000" y="2057400"/>
            <a:ext cx="5436300" cy="4023300"/>
          </a:xfrm>
          <a:prstGeom prst="rect">
            <a:avLst/>
          </a:prstGeom>
          <a:noFill/>
          <a:ln>
            <a:noFill/>
          </a:ln>
        </p:spPr>
        <p:txBody>
          <a:bodyPr spcFirstLastPara="1" wrap="square" lIns="91425" tIns="45700" rIns="91425" bIns="45700" anchor="t" anchorCtr="0">
            <a:normAutofit/>
          </a:bodyPr>
          <a:lstStyle/>
          <a:p>
            <a:pPr marL="228600" lvl="0" indent="-193040" algn="l" rtl="0">
              <a:lnSpc>
                <a:spcPct val="9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Draw a detailed diagram of your plant or animal.</a:t>
            </a:r>
            <a:endParaRPr sz="2400">
              <a:solidFill>
                <a:schemeClr val="dk1"/>
              </a:solidFill>
              <a:latin typeface="Arial"/>
              <a:ea typeface="Arial"/>
              <a:cs typeface="Arial"/>
              <a:sym typeface="Arial"/>
            </a:endParaRPr>
          </a:p>
          <a:p>
            <a:pPr marL="228600" lvl="0" indent="0" algn="l" rtl="0">
              <a:lnSpc>
                <a:spcPct val="90000"/>
              </a:lnSpc>
              <a:spcBef>
                <a:spcPts val="0"/>
              </a:spcBef>
              <a:spcAft>
                <a:spcPts val="0"/>
              </a:spcAft>
              <a:buNone/>
            </a:pPr>
            <a:endParaRPr sz="2400">
              <a:solidFill>
                <a:schemeClr val="dk1"/>
              </a:solidFill>
              <a:latin typeface="Arial"/>
              <a:ea typeface="Arial"/>
              <a:cs typeface="Arial"/>
              <a:sym typeface="Arial"/>
            </a:endParaRPr>
          </a:p>
          <a:p>
            <a:pPr marL="228600" lvl="0" indent="-193040" algn="l" rtl="0">
              <a:lnSpc>
                <a:spcPct val="90000"/>
              </a:lnSpc>
              <a:spcBef>
                <a:spcPts val="1400"/>
              </a:spcBef>
              <a:spcAft>
                <a:spcPts val="0"/>
              </a:spcAft>
              <a:buClr>
                <a:schemeClr val="dk1"/>
              </a:buClr>
              <a:buSzPts val="2400"/>
              <a:buFont typeface="Arial"/>
              <a:buChar char="•"/>
            </a:pPr>
            <a:r>
              <a:rPr lang="en-US" sz="2400">
                <a:solidFill>
                  <a:schemeClr val="dk1"/>
                </a:solidFill>
                <a:latin typeface="Arial"/>
                <a:ea typeface="Arial"/>
                <a:cs typeface="Arial"/>
                <a:sym typeface="Arial"/>
              </a:rPr>
              <a:t>Label all the structures.</a:t>
            </a:r>
            <a:endParaRPr sz="2400">
              <a:solidFill>
                <a:schemeClr val="dk1"/>
              </a:solidFill>
              <a:latin typeface="Arial"/>
              <a:ea typeface="Arial"/>
              <a:cs typeface="Arial"/>
              <a:sym typeface="Arial"/>
            </a:endParaRPr>
          </a:p>
          <a:p>
            <a:pPr marL="228600" lvl="0" indent="0" algn="l" rtl="0">
              <a:lnSpc>
                <a:spcPct val="90000"/>
              </a:lnSpc>
              <a:spcBef>
                <a:spcPts val="1400"/>
              </a:spcBef>
              <a:spcAft>
                <a:spcPts val="0"/>
              </a:spcAft>
              <a:buNone/>
            </a:pPr>
            <a:endParaRPr sz="2400">
              <a:solidFill>
                <a:schemeClr val="dk1"/>
              </a:solidFill>
              <a:latin typeface="Arial"/>
              <a:ea typeface="Arial"/>
              <a:cs typeface="Arial"/>
              <a:sym typeface="Arial"/>
            </a:endParaRPr>
          </a:p>
          <a:p>
            <a:pPr marL="228600" lvl="0" indent="-193040" algn="l" rtl="0">
              <a:lnSpc>
                <a:spcPct val="90000"/>
              </a:lnSpc>
              <a:spcBef>
                <a:spcPts val="1400"/>
              </a:spcBef>
              <a:spcAft>
                <a:spcPts val="0"/>
              </a:spcAft>
              <a:buClr>
                <a:schemeClr val="dk1"/>
              </a:buClr>
              <a:buSzPts val="2400"/>
              <a:buFont typeface="Arial"/>
              <a:buChar char="•"/>
            </a:pPr>
            <a:r>
              <a:rPr lang="en-US" sz="2400">
                <a:solidFill>
                  <a:schemeClr val="dk1"/>
                </a:solidFill>
                <a:latin typeface="Arial"/>
                <a:ea typeface="Arial"/>
                <a:cs typeface="Arial"/>
                <a:sym typeface="Arial"/>
              </a:rPr>
              <a:t>Give your animal or plant a name!</a:t>
            </a:r>
            <a:endParaRPr sz="2400">
              <a:solidFill>
                <a:schemeClr val="dk1"/>
              </a:solidFill>
              <a:latin typeface="Arial"/>
              <a:ea typeface="Arial"/>
              <a:cs typeface="Arial"/>
              <a:sym typeface="Arial"/>
            </a:endParaRPr>
          </a:p>
        </p:txBody>
      </p:sp>
      <p:sp>
        <p:nvSpPr>
          <p:cNvPr id="395" name="Google Shape;395;p43"/>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Evaluate</a:t>
            </a:r>
            <a:endParaRPr b="1"/>
          </a:p>
        </p:txBody>
      </p:sp>
      <p:pic>
        <p:nvPicPr>
          <p:cNvPr id="396" name="Google Shape;396;p43"/>
          <p:cNvPicPr preferRelativeResize="0"/>
          <p:nvPr/>
        </p:nvPicPr>
        <p:blipFill>
          <a:blip r:embed="rId3">
            <a:alphaModFix/>
          </a:blip>
          <a:stretch>
            <a:fillRect/>
          </a:stretch>
        </p:blipFill>
        <p:spPr>
          <a:xfrm>
            <a:off x="539025" y="4647875"/>
            <a:ext cx="1621800" cy="1621800"/>
          </a:xfrm>
          <a:prstGeom prst="rect">
            <a:avLst/>
          </a:prstGeom>
          <a:noFill/>
          <a:ln>
            <a:noFill/>
          </a:ln>
        </p:spPr>
      </p:pic>
      <p:pic>
        <p:nvPicPr>
          <p:cNvPr id="397" name="Google Shape;397;p43"/>
          <p:cNvPicPr preferRelativeResize="0"/>
          <p:nvPr/>
        </p:nvPicPr>
        <p:blipFill>
          <a:blip r:embed="rId4">
            <a:alphaModFix/>
          </a:blip>
          <a:stretch>
            <a:fillRect/>
          </a:stretch>
        </p:blipFill>
        <p:spPr>
          <a:xfrm>
            <a:off x="7716674" y="1381875"/>
            <a:ext cx="3765225" cy="5119713"/>
          </a:xfrm>
          <a:prstGeom prst="rect">
            <a:avLst/>
          </a:prstGeom>
          <a:noFill/>
          <a:ln w="9525" cap="flat" cmpd="sng">
            <a:solidFill>
              <a:srgbClr val="8CA98F"/>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xEl>
                                              <p:pRg st="0" end="0"/>
                                            </p:txEl>
                                          </p:spTgt>
                                        </p:tgtEl>
                                        <p:attrNameLst>
                                          <p:attrName>style.visibility</p:attrName>
                                        </p:attrNameLst>
                                      </p:cBhvr>
                                      <p:to>
                                        <p:strVal val="visible"/>
                                      </p:to>
                                    </p:set>
                                    <p:animEffect transition="in" filter="fade">
                                      <p:cBhvr>
                                        <p:cTn id="7" dur="1000"/>
                                        <p:tgtEl>
                                          <p:spTgt spid="3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4">
                                            <p:txEl>
                                              <p:pRg st="1" end="1"/>
                                            </p:txEl>
                                          </p:spTgt>
                                        </p:tgtEl>
                                        <p:attrNameLst>
                                          <p:attrName>style.visibility</p:attrName>
                                        </p:attrNameLst>
                                      </p:cBhvr>
                                      <p:to>
                                        <p:strVal val="visible"/>
                                      </p:to>
                                    </p:set>
                                    <p:animEffect transition="in" filter="fade">
                                      <p:cBhvr>
                                        <p:cTn id="12" dur="1000"/>
                                        <p:tgtEl>
                                          <p:spTgt spid="3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4">
                                            <p:txEl>
                                              <p:pRg st="2" end="2"/>
                                            </p:txEl>
                                          </p:spTgt>
                                        </p:tgtEl>
                                        <p:attrNameLst>
                                          <p:attrName>style.visibility</p:attrName>
                                        </p:attrNameLst>
                                      </p:cBhvr>
                                      <p:to>
                                        <p:strVal val="visible"/>
                                      </p:to>
                                    </p:set>
                                    <p:animEffect transition="in" filter="fade">
                                      <p:cBhvr>
                                        <p:cTn id="17" dur="1000"/>
                                        <p:tgtEl>
                                          <p:spTgt spid="39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4">
                                            <p:txEl>
                                              <p:pRg st="3" end="3"/>
                                            </p:txEl>
                                          </p:spTgt>
                                        </p:tgtEl>
                                        <p:attrNameLst>
                                          <p:attrName>style.visibility</p:attrName>
                                        </p:attrNameLst>
                                      </p:cBhvr>
                                      <p:to>
                                        <p:strVal val="visible"/>
                                      </p:to>
                                    </p:set>
                                    <p:animEffect transition="in" filter="fade">
                                      <p:cBhvr>
                                        <p:cTn id="22" dur="1000"/>
                                        <p:tgtEl>
                                          <p:spTgt spid="39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94">
                                            <p:txEl>
                                              <p:pRg st="4" end="4"/>
                                            </p:txEl>
                                          </p:spTgt>
                                        </p:tgtEl>
                                        <p:attrNameLst>
                                          <p:attrName>style.visibility</p:attrName>
                                        </p:attrNameLst>
                                      </p:cBhvr>
                                      <p:to>
                                        <p:strVal val="visible"/>
                                      </p:to>
                                    </p:set>
                                    <p:animEffect transition="in" filter="fade">
                                      <p:cBhvr>
                                        <p:cTn id="27" dur="1000"/>
                                        <p:tgtEl>
                                          <p:spTgt spid="39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369AF"/>
        </a:solidFill>
        <a:effectLst/>
      </p:bgPr>
    </p:bg>
    <p:spTree>
      <p:nvGrpSpPr>
        <p:cNvPr id="1" name="Shape 110"/>
        <p:cNvGrpSpPr/>
        <p:nvPr/>
      </p:nvGrpSpPr>
      <p:grpSpPr>
        <a:xfrm>
          <a:off x="0" y="0"/>
          <a:ext cx="0" cy="0"/>
          <a:chOff x="0" y="0"/>
          <a:chExt cx="0" cy="0"/>
        </a:xfrm>
      </p:grpSpPr>
      <p:pic>
        <p:nvPicPr>
          <p:cNvPr id="111" name="Google Shape;111;p17"/>
          <p:cNvPicPr preferRelativeResize="0"/>
          <p:nvPr/>
        </p:nvPicPr>
        <p:blipFill>
          <a:blip r:embed="rId3">
            <a:alphaModFix/>
          </a:blip>
          <a:stretch>
            <a:fillRect/>
          </a:stretch>
        </p:blipFill>
        <p:spPr>
          <a:xfrm>
            <a:off x="7299675" y="3863675"/>
            <a:ext cx="4476675" cy="2797925"/>
          </a:xfrm>
          <a:prstGeom prst="rect">
            <a:avLst/>
          </a:prstGeom>
          <a:noFill/>
          <a:ln>
            <a:noFill/>
          </a:ln>
        </p:spPr>
      </p:pic>
      <p:sp>
        <p:nvSpPr>
          <p:cNvPr id="112" name="Google Shape;112;p17"/>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US" b="1">
                <a:solidFill>
                  <a:schemeClr val="dk1"/>
                </a:solidFill>
                <a:latin typeface="Arial"/>
                <a:ea typeface="Arial"/>
                <a:cs typeface="Arial"/>
                <a:sym typeface="Arial"/>
              </a:rPr>
              <a:t>Look at the toothpicks in front of you. </a:t>
            </a:r>
            <a:endParaRPr b="1">
              <a:solidFill>
                <a:schemeClr val="dk1"/>
              </a:solidFill>
              <a:latin typeface="Arial"/>
              <a:ea typeface="Arial"/>
              <a:cs typeface="Arial"/>
              <a:sym typeface="Arial"/>
            </a:endParaRPr>
          </a:p>
          <a:p>
            <a:pPr marL="0" lvl="0" indent="0" algn="ctr" rtl="0">
              <a:spcBef>
                <a:spcPts val="0"/>
              </a:spcBef>
              <a:spcAft>
                <a:spcPts val="0"/>
              </a:spcAft>
              <a:buSzPts val="990"/>
              <a:buNone/>
            </a:pPr>
            <a:r>
              <a:rPr lang="en-US" b="1">
                <a:solidFill>
                  <a:schemeClr val="dk1"/>
                </a:solidFill>
                <a:latin typeface="Arial"/>
                <a:ea typeface="Arial"/>
                <a:cs typeface="Arial"/>
                <a:sym typeface="Arial"/>
              </a:rPr>
              <a:t>Think about the following questions</a:t>
            </a:r>
            <a:r>
              <a:rPr lang="en-US">
                <a:solidFill>
                  <a:schemeClr val="dk1"/>
                </a:solidFill>
                <a:latin typeface="Arial"/>
                <a:ea typeface="Arial"/>
                <a:cs typeface="Arial"/>
                <a:sym typeface="Arial"/>
              </a:rPr>
              <a:t>.</a:t>
            </a:r>
            <a:endParaRPr>
              <a:solidFill>
                <a:schemeClr val="dk1"/>
              </a:solidFill>
              <a:latin typeface="Arial"/>
              <a:ea typeface="Arial"/>
              <a:cs typeface="Arial"/>
              <a:sym typeface="Arial"/>
            </a:endParaRPr>
          </a:p>
        </p:txBody>
      </p:sp>
      <p:sp>
        <p:nvSpPr>
          <p:cNvPr id="113" name="Google Shape;113;p17"/>
          <p:cNvSpPr txBox="1">
            <a:spLocks noGrp="1"/>
          </p:cNvSpPr>
          <p:nvPr>
            <p:ph type="body" idx="1"/>
          </p:nvPr>
        </p:nvSpPr>
        <p:spPr>
          <a:xfrm>
            <a:off x="415650" y="2030208"/>
            <a:ext cx="11360700" cy="4555200"/>
          </a:xfrm>
          <a:prstGeom prst="rect">
            <a:avLst/>
          </a:prstGeom>
        </p:spPr>
        <p:txBody>
          <a:bodyPr spcFirstLastPara="1" wrap="square" lIns="91425" tIns="91425" rIns="91425" bIns="91425" anchor="t" anchorCtr="0">
            <a:normAutofit/>
          </a:bodyPr>
          <a:lstStyle/>
          <a:p>
            <a:pPr marL="457200" lvl="0" indent="-355600" algn="l" rtl="0">
              <a:spcBef>
                <a:spcPts val="0"/>
              </a:spcBef>
              <a:spcAft>
                <a:spcPts val="0"/>
              </a:spcAft>
              <a:buClr>
                <a:schemeClr val="dk1"/>
              </a:buClr>
              <a:buSzPts val="2000"/>
              <a:buFont typeface="Arial"/>
              <a:buChar char="●"/>
            </a:pPr>
            <a:r>
              <a:rPr lang="en-US" sz="2400">
                <a:solidFill>
                  <a:schemeClr val="dk1"/>
                </a:solidFill>
                <a:latin typeface="Arial"/>
                <a:ea typeface="Arial"/>
                <a:cs typeface="Arial"/>
                <a:sym typeface="Arial"/>
              </a:rPr>
              <a:t>What do you notice about these toothpicks?</a:t>
            </a:r>
            <a:endParaRPr sz="2400">
              <a:solidFill>
                <a:schemeClr val="dk1"/>
              </a:solidFill>
              <a:latin typeface="Arial"/>
              <a:ea typeface="Arial"/>
              <a:cs typeface="Arial"/>
              <a:sym typeface="Arial"/>
            </a:endParaRPr>
          </a:p>
          <a:p>
            <a:pPr marL="0" lvl="0" indent="0" algn="l" rtl="0">
              <a:spcBef>
                <a:spcPts val="0"/>
              </a:spcBef>
              <a:spcAft>
                <a:spcPts val="0"/>
              </a:spcAft>
              <a:buNone/>
            </a:pPr>
            <a:endParaRPr sz="2400">
              <a:solidFill>
                <a:schemeClr val="dk1"/>
              </a:solidFill>
              <a:latin typeface="Arial"/>
              <a:ea typeface="Arial"/>
              <a:cs typeface="Arial"/>
              <a:sym typeface="Arial"/>
            </a:endParaRPr>
          </a:p>
          <a:p>
            <a:pPr marL="457200" lvl="0" indent="-355600" algn="l" rtl="0">
              <a:spcBef>
                <a:spcPts val="0"/>
              </a:spcBef>
              <a:spcAft>
                <a:spcPts val="0"/>
              </a:spcAft>
              <a:buClr>
                <a:schemeClr val="dk1"/>
              </a:buClr>
              <a:buSzPts val="2000"/>
              <a:buFont typeface="Arial"/>
              <a:buChar char="●"/>
            </a:pPr>
            <a:r>
              <a:rPr lang="en-US" sz="2400">
                <a:solidFill>
                  <a:schemeClr val="dk1"/>
                </a:solidFill>
                <a:latin typeface="Arial"/>
                <a:ea typeface="Arial"/>
                <a:cs typeface="Arial"/>
                <a:sym typeface="Arial"/>
              </a:rPr>
              <a:t>Do they look different from other toothpicks you have used?</a:t>
            </a:r>
            <a:endParaRPr sz="2400">
              <a:solidFill>
                <a:schemeClr val="dk1"/>
              </a:solidFill>
              <a:latin typeface="Arial"/>
              <a:ea typeface="Arial"/>
              <a:cs typeface="Arial"/>
              <a:sym typeface="Arial"/>
            </a:endParaRPr>
          </a:p>
          <a:p>
            <a:pPr marL="0" lvl="0" indent="0" algn="l" rtl="0">
              <a:spcBef>
                <a:spcPts val="0"/>
              </a:spcBef>
              <a:spcAft>
                <a:spcPts val="0"/>
              </a:spcAft>
              <a:buNone/>
            </a:pPr>
            <a:endParaRPr sz="2400">
              <a:solidFill>
                <a:schemeClr val="dk1"/>
              </a:solidFill>
              <a:latin typeface="Arial"/>
              <a:ea typeface="Arial"/>
              <a:cs typeface="Arial"/>
              <a:sym typeface="Arial"/>
            </a:endParaRPr>
          </a:p>
          <a:p>
            <a:pPr marL="457200" lvl="0" indent="-355600" algn="l" rtl="0">
              <a:spcBef>
                <a:spcPts val="0"/>
              </a:spcBef>
              <a:spcAft>
                <a:spcPts val="0"/>
              </a:spcAft>
              <a:buClr>
                <a:schemeClr val="dk1"/>
              </a:buClr>
              <a:buSzPts val="2000"/>
              <a:buFont typeface="Arial"/>
              <a:buChar char="●"/>
            </a:pPr>
            <a:r>
              <a:rPr lang="en-US" sz="2400">
                <a:solidFill>
                  <a:schemeClr val="dk1"/>
                </a:solidFill>
                <a:latin typeface="Arial"/>
                <a:ea typeface="Arial"/>
                <a:cs typeface="Arial"/>
                <a:sym typeface="Arial"/>
              </a:rPr>
              <a:t>Why do you think they have the grooves at the top?</a:t>
            </a:r>
            <a:endParaRPr sz="2400">
              <a:solidFill>
                <a:schemeClr val="dk1"/>
              </a:solidFill>
              <a:latin typeface="Arial"/>
              <a:ea typeface="Arial"/>
              <a:cs typeface="Arial"/>
              <a:sym typeface="Arial"/>
            </a:endParaRPr>
          </a:p>
        </p:txBody>
      </p:sp>
      <p:sp>
        <p:nvSpPr>
          <p:cNvPr id="114" name="Google Shape;114;p17"/>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Engage</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3">
                                            <p:txEl>
                                              <p:pRg st="0" end="0"/>
                                            </p:txEl>
                                          </p:spTgt>
                                        </p:tgtEl>
                                        <p:attrNameLst>
                                          <p:attrName>style.visibility</p:attrName>
                                        </p:attrNameLst>
                                      </p:cBhvr>
                                      <p:to>
                                        <p:strVal val="visible"/>
                                      </p:to>
                                    </p:set>
                                    <p:animEffect transition="in" filter="fade">
                                      <p:cBhvr>
                                        <p:cTn id="15" dur="1000"/>
                                        <p:tgtEl>
                                          <p:spTgt spid="11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3">
                                            <p:txEl>
                                              <p:pRg st="1" end="1"/>
                                            </p:txEl>
                                          </p:spTgt>
                                        </p:tgtEl>
                                        <p:attrNameLst>
                                          <p:attrName>style.visibility</p:attrName>
                                        </p:attrNameLst>
                                      </p:cBhvr>
                                      <p:to>
                                        <p:strVal val="visible"/>
                                      </p:to>
                                    </p:set>
                                    <p:animEffect transition="in" filter="fade">
                                      <p:cBhvr>
                                        <p:cTn id="20" dur="1000"/>
                                        <p:tgtEl>
                                          <p:spTgt spid="11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3">
                                            <p:txEl>
                                              <p:pRg st="2" end="2"/>
                                            </p:txEl>
                                          </p:spTgt>
                                        </p:tgtEl>
                                        <p:attrNameLst>
                                          <p:attrName>style.visibility</p:attrName>
                                        </p:attrNameLst>
                                      </p:cBhvr>
                                      <p:to>
                                        <p:strVal val="visible"/>
                                      </p:to>
                                    </p:set>
                                    <p:animEffect transition="in" filter="fade">
                                      <p:cBhvr>
                                        <p:cTn id="25" dur="1000"/>
                                        <p:tgtEl>
                                          <p:spTgt spid="11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3">
                                            <p:txEl>
                                              <p:pRg st="3" end="3"/>
                                            </p:txEl>
                                          </p:spTgt>
                                        </p:tgtEl>
                                        <p:attrNameLst>
                                          <p:attrName>style.visibility</p:attrName>
                                        </p:attrNameLst>
                                      </p:cBhvr>
                                      <p:to>
                                        <p:strVal val="visible"/>
                                      </p:to>
                                    </p:set>
                                    <p:animEffect transition="in" filter="fade">
                                      <p:cBhvr>
                                        <p:cTn id="30" dur="1000"/>
                                        <p:tgtEl>
                                          <p:spTgt spid="11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3">
                                            <p:txEl>
                                              <p:pRg st="4" end="4"/>
                                            </p:txEl>
                                          </p:spTgt>
                                        </p:tgtEl>
                                        <p:attrNameLst>
                                          <p:attrName>style.visibility</p:attrName>
                                        </p:attrNameLst>
                                      </p:cBhvr>
                                      <p:to>
                                        <p:strVal val="visible"/>
                                      </p:to>
                                    </p:set>
                                    <p:animEffect transition="in" filter="fade">
                                      <p:cBhvr>
                                        <p:cTn id="35" dur="1000"/>
                                        <p:tgtEl>
                                          <p:spTgt spid="11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13">
                                            <p:txEl>
                                              <p:pRg st="0" end="0"/>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3">
                                            <p:txEl>
                                              <p:pRg st="1" end="1"/>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13">
                                            <p:txEl>
                                              <p:pRg st="2" end="2"/>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13">
                                            <p:txEl>
                                              <p:pRg st="3" end="3"/>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1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401"/>
        <p:cNvGrpSpPr/>
        <p:nvPr/>
      </p:nvGrpSpPr>
      <p:grpSpPr>
        <a:xfrm>
          <a:off x="0" y="0"/>
          <a:ext cx="0" cy="0"/>
          <a:chOff x="0" y="0"/>
          <a:chExt cx="0" cy="0"/>
        </a:xfrm>
      </p:grpSpPr>
      <p:sp>
        <p:nvSpPr>
          <p:cNvPr id="402" name="Google Shape;402;p44"/>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accent1"/>
              </a:buClr>
              <a:buSzPts val="4400"/>
              <a:buFont typeface="Comic Sans MS"/>
              <a:buNone/>
            </a:pPr>
            <a:r>
              <a:rPr lang="en-US" b="1">
                <a:solidFill>
                  <a:srgbClr val="8CA98F"/>
                </a:solidFill>
                <a:latin typeface="Arial"/>
                <a:ea typeface="Arial"/>
                <a:cs typeface="Arial"/>
                <a:sym typeface="Arial"/>
              </a:rPr>
              <a:t>Write about it!</a:t>
            </a:r>
            <a:r>
              <a:rPr lang="en-US">
                <a:solidFill>
                  <a:schemeClr val="dk1"/>
                </a:solidFill>
                <a:latin typeface="Arial"/>
                <a:ea typeface="Arial"/>
                <a:cs typeface="Arial"/>
                <a:sym typeface="Arial"/>
              </a:rPr>
              <a:t/>
            </a:r>
            <a:br>
              <a:rPr lang="en-US">
                <a:solidFill>
                  <a:schemeClr val="dk1"/>
                </a:solidFill>
                <a:latin typeface="Arial"/>
                <a:ea typeface="Arial"/>
                <a:cs typeface="Arial"/>
                <a:sym typeface="Arial"/>
              </a:rPr>
            </a:br>
            <a:endParaRPr>
              <a:solidFill>
                <a:schemeClr val="dk1"/>
              </a:solidFill>
              <a:latin typeface="Arial"/>
              <a:ea typeface="Arial"/>
              <a:cs typeface="Arial"/>
              <a:sym typeface="Arial"/>
            </a:endParaRPr>
          </a:p>
        </p:txBody>
      </p:sp>
      <p:sp>
        <p:nvSpPr>
          <p:cNvPr id="403" name="Google Shape;403;p44"/>
          <p:cNvSpPr txBox="1">
            <a:spLocks noGrp="1"/>
          </p:cNvSpPr>
          <p:nvPr>
            <p:ph type="body" idx="1"/>
          </p:nvPr>
        </p:nvSpPr>
        <p:spPr>
          <a:xfrm>
            <a:off x="1143000" y="1941012"/>
            <a:ext cx="4755000" cy="4023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400"/>
              </a:spcBef>
              <a:spcAft>
                <a:spcPts val="0"/>
              </a:spcAft>
              <a:buNone/>
            </a:pPr>
            <a:endParaRPr>
              <a:solidFill>
                <a:schemeClr val="dk1"/>
              </a:solidFill>
              <a:latin typeface="Arial"/>
              <a:ea typeface="Arial"/>
              <a:cs typeface="Arial"/>
              <a:sym typeface="Arial"/>
            </a:endParaRPr>
          </a:p>
          <a:p>
            <a:pPr marL="228600" lvl="0" indent="-193040" algn="l" rtl="0">
              <a:lnSpc>
                <a:spcPct val="90000"/>
              </a:lnSpc>
              <a:spcBef>
                <a:spcPts val="1400"/>
              </a:spcBef>
              <a:spcAft>
                <a:spcPts val="0"/>
              </a:spcAft>
              <a:buClr>
                <a:schemeClr val="dk1"/>
              </a:buClr>
              <a:buSzPts val="2400"/>
              <a:buFont typeface="Arial"/>
              <a:buChar char="•"/>
            </a:pPr>
            <a:r>
              <a:rPr lang="en-US" sz="2400">
                <a:solidFill>
                  <a:schemeClr val="dk1"/>
                </a:solidFill>
                <a:latin typeface="Arial"/>
                <a:ea typeface="Arial"/>
                <a:cs typeface="Arial"/>
                <a:sym typeface="Arial"/>
              </a:rPr>
              <a:t>Write a paragraph that describes your plant or animal.</a:t>
            </a:r>
            <a:endParaRPr sz="2400">
              <a:solidFill>
                <a:schemeClr val="dk1"/>
              </a:solidFill>
              <a:latin typeface="Arial"/>
              <a:ea typeface="Arial"/>
              <a:cs typeface="Arial"/>
              <a:sym typeface="Arial"/>
            </a:endParaRPr>
          </a:p>
          <a:p>
            <a:pPr marL="228600" lvl="0" indent="0" algn="l" rtl="0">
              <a:lnSpc>
                <a:spcPct val="90000"/>
              </a:lnSpc>
              <a:spcBef>
                <a:spcPts val="1400"/>
              </a:spcBef>
              <a:spcAft>
                <a:spcPts val="0"/>
              </a:spcAft>
              <a:buNone/>
            </a:pPr>
            <a:endParaRPr sz="2400">
              <a:solidFill>
                <a:schemeClr val="dk1"/>
              </a:solidFill>
              <a:latin typeface="Arial"/>
              <a:ea typeface="Arial"/>
              <a:cs typeface="Arial"/>
              <a:sym typeface="Arial"/>
            </a:endParaRPr>
          </a:p>
          <a:p>
            <a:pPr marL="228600" lvl="0" indent="-193040" algn="l" rtl="0">
              <a:lnSpc>
                <a:spcPct val="90000"/>
              </a:lnSpc>
              <a:spcBef>
                <a:spcPts val="1400"/>
              </a:spcBef>
              <a:spcAft>
                <a:spcPts val="0"/>
              </a:spcAft>
              <a:buClr>
                <a:schemeClr val="dk1"/>
              </a:buClr>
              <a:buSzPts val="2400"/>
              <a:buFont typeface="Arial"/>
              <a:buChar char="•"/>
            </a:pPr>
            <a:r>
              <a:rPr lang="en-US" sz="2400">
                <a:solidFill>
                  <a:schemeClr val="dk1"/>
                </a:solidFill>
                <a:latin typeface="Arial"/>
                <a:ea typeface="Arial"/>
                <a:cs typeface="Arial"/>
                <a:sym typeface="Arial"/>
              </a:rPr>
              <a:t>Explain the three structures your plant or animal uses to survive in the Sonoran Desert.</a:t>
            </a:r>
            <a:endParaRPr sz="2400">
              <a:solidFill>
                <a:schemeClr val="dk1"/>
              </a:solidFill>
              <a:latin typeface="Arial"/>
              <a:ea typeface="Arial"/>
              <a:cs typeface="Arial"/>
              <a:sym typeface="Arial"/>
            </a:endParaRPr>
          </a:p>
        </p:txBody>
      </p:sp>
      <p:sp>
        <p:nvSpPr>
          <p:cNvPr id="404" name="Google Shape;404;p44"/>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Evaluate</a:t>
            </a:r>
            <a:endParaRPr b="1"/>
          </a:p>
        </p:txBody>
      </p:sp>
      <p:pic>
        <p:nvPicPr>
          <p:cNvPr id="405" name="Google Shape;405;p44"/>
          <p:cNvPicPr preferRelativeResize="0"/>
          <p:nvPr/>
        </p:nvPicPr>
        <p:blipFill>
          <a:blip r:embed="rId3">
            <a:alphaModFix/>
          </a:blip>
          <a:stretch>
            <a:fillRect/>
          </a:stretch>
        </p:blipFill>
        <p:spPr>
          <a:xfrm>
            <a:off x="7519125" y="1687700"/>
            <a:ext cx="3397450" cy="4529925"/>
          </a:xfrm>
          <a:prstGeom prst="rect">
            <a:avLst/>
          </a:prstGeom>
          <a:noFill/>
          <a:ln w="9525" cap="flat" cmpd="sng">
            <a:solidFill>
              <a:srgbClr val="8CA98F"/>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3">
                                            <p:txEl>
                                              <p:pRg st="0" end="0"/>
                                            </p:txEl>
                                          </p:spTgt>
                                        </p:tgtEl>
                                        <p:attrNameLst>
                                          <p:attrName>style.visibility</p:attrName>
                                        </p:attrNameLst>
                                      </p:cBhvr>
                                      <p:to>
                                        <p:strVal val="visible"/>
                                      </p:to>
                                    </p:set>
                                    <p:animEffect transition="in" filter="fade">
                                      <p:cBhvr>
                                        <p:cTn id="7" dur="1000"/>
                                        <p:tgtEl>
                                          <p:spTgt spid="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3">
                                            <p:txEl>
                                              <p:pRg st="1" end="1"/>
                                            </p:txEl>
                                          </p:spTgt>
                                        </p:tgtEl>
                                        <p:attrNameLst>
                                          <p:attrName>style.visibility</p:attrName>
                                        </p:attrNameLst>
                                      </p:cBhvr>
                                      <p:to>
                                        <p:strVal val="visible"/>
                                      </p:to>
                                    </p:set>
                                    <p:animEffect transition="in" filter="fade">
                                      <p:cBhvr>
                                        <p:cTn id="12" dur="1000"/>
                                        <p:tgtEl>
                                          <p:spTgt spid="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3">
                                            <p:txEl>
                                              <p:pRg st="2" end="2"/>
                                            </p:txEl>
                                          </p:spTgt>
                                        </p:tgtEl>
                                        <p:attrNameLst>
                                          <p:attrName>style.visibility</p:attrName>
                                        </p:attrNameLst>
                                      </p:cBhvr>
                                      <p:to>
                                        <p:strVal val="visible"/>
                                      </p:to>
                                    </p:set>
                                    <p:animEffect transition="in" filter="fade">
                                      <p:cBhvr>
                                        <p:cTn id="17" dur="1000"/>
                                        <p:tgtEl>
                                          <p:spTgt spid="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03">
                                            <p:txEl>
                                              <p:pRg st="3" end="3"/>
                                            </p:txEl>
                                          </p:spTgt>
                                        </p:tgtEl>
                                        <p:attrNameLst>
                                          <p:attrName>style.visibility</p:attrName>
                                        </p:attrNameLst>
                                      </p:cBhvr>
                                      <p:to>
                                        <p:strVal val="visible"/>
                                      </p:to>
                                    </p:set>
                                    <p:animEffect transition="in" filter="fade">
                                      <p:cBhvr>
                                        <p:cTn id="22" dur="1000"/>
                                        <p:tgtEl>
                                          <p:spTgt spid="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410"/>
        <p:cNvGrpSpPr/>
        <p:nvPr/>
      </p:nvGrpSpPr>
      <p:grpSpPr>
        <a:xfrm>
          <a:off x="0" y="0"/>
          <a:ext cx="0" cy="0"/>
          <a:chOff x="0" y="0"/>
          <a:chExt cx="0" cy="0"/>
        </a:xfrm>
      </p:grpSpPr>
      <p:sp>
        <p:nvSpPr>
          <p:cNvPr id="411" name="Google Shape;411;p45"/>
          <p:cNvSpPr txBox="1">
            <a:spLocks noGrp="1"/>
          </p:cNvSpPr>
          <p:nvPr>
            <p:ph type="sldNum" idx="12"/>
          </p:nvPr>
        </p:nvSpPr>
        <p:spPr>
          <a:xfrm>
            <a:off x="9329530" y="6223828"/>
            <a:ext cx="17061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
        <p:nvSpPr>
          <p:cNvPr id="412" name="Google Shape;412;p45"/>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Probe-Revisit</a:t>
            </a:r>
            <a:endParaRPr b="1"/>
          </a:p>
        </p:txBody>
      </p:sp>
      <p:sp>
        <p:nvSpPr>
          <p:cNvPr id="413" name="Google Shape;413;p45"/>
          <p:cNvSpPr txBox="1"/>
          <p:nvPr/>
        </p:nvSpPr>
        <p:spPr>
          <a:xfrm>
            <a:off x="1858950" y="363675"/>
            <a:ext cx="8474100" cy="615600"/>
          </a:xfrm>
          <a:prstGeom prst="rect">
            <a:avLst/>
          </a:prstGeom>
          <a:noFill/>
          <a:ln w="38100" cap="flat" cmpd="sng">
            <a:solidFill>
              <a:srgbClr val="8CA98F"/>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US" sz="2800" b="1"/>
              <a:t>What do you know about the Sonoran Desert?</a:t>
            </a:r>
            <a:endParaRPr sz="2800" b="1"/>
          </a:p>
        </p:txBody>
      </p:sp>
      <p:sp>
        <p:nvSpPr>
          <p:cNvPr id="414" name="Google Shape;414;p45"/>
          <p:cNvSpPr txBox="1"/>
          <p:nvPr/>
        </p:nvSpPr>
        <p:spPr>
          <a:xfrm>
            <a:off x="506550" y="1040725"/>
            <a:ext cx="11313000" cy="535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At the beginning of our Sonoran Desert learning, you drew a picture of what you think the Sonoran Desert looks like.</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Now that you have more knowledge about the Sonoran Desert, I would like you to draw a new picture of what the Sonoran Desert looks like. </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Include:</a:t>
            </a:r>
            <a:endParaRPr sz="2400"/>
          </a:p>
          <a:p>
            <a:pPr marL="0" lvl="0" indent="0" algn="l" rtl="0">
              <a:spcBef>
                <a:spcPts val="0"/>
              </a:spcBef>
              <a:spcAft>
                <a:spcPts val="0"/>
              </a:spcAft>
              <a:buNone/>
            </a:pPr>
            <a:endParaRPr sz="2400"/>
          </a:p>
          <a:p>
            <a:pPr marL="457200" lvl="0" indent="-381000" algn="l" rtl="0">
              <a:spcBef>
                <a:spcPts val="0"/>
              </a:spcBef>
              <a:spcAft>
                <a:spcPts val="0"/>
              </a:spcAft>
              <a:buSzPts val="2400"/>
              <a:buChar char="●"/>
            </a:pPr>
            <a:r>
              <a:rPr lang="en-US" sz="2400"/>
              <a:t>Plants</a:t>
            </a:r>
            <a:endParaRPr sz="2400"/>
          </a:p>
          <a:p>
            <a:pPr marL="457200" lvl="0" indent="-381000" algn="l" rtl="0">
              <a:spcBef>
                <a:spcPts val="0"/>
              </a:spcBef>
              <a:spcAft>
                <a:spcPts val="0"/>
              </a:spcAft>
              <a:buSzPts val="2400"/>
              <a:buChar char="●"/>
            </a:pPr>
            <a:r>
              <a:rPr lang="en-US" sz="2400"/>
              <a:t>Animals</a:t>
            </a:r>
            <a:endParaRPr sz="2400"/>
          </a:p>
          <a:p>
            <a:pPr marL="457200" lvl="0" indent="-381000" algn="l" rtl="0">
              <a:spcBef>
                <a:spcPts val="0"/>
              </a:spcBef>
              <a:spcAft>
                <a:spcPts val="0"/>
              </a:spcAft>
              <a:buSzPts val="2400"/>
              <a:buChar char="●"/>
            </a:pPr>
            <a:r>
              <a:rPr lang="en-US" sz="2400"/>
              <a:t>Landscape</a:t>
            </a:r>
            <a:endParaRPr sz="2400"/>
          </a:p>
          <a:p>
            <a:pPr marL="457200" lvl="0" indent="-381000" algn="l" rtl="0">
              <a:spcBef>
                <a:spcPts val="0"/>
              </a:spcBef>
              <a:spcAft>
                <a:spcPts val="0"/>
              </a:spcAft>
              <a:buSzPts val="2400"/>
              <a:buChar char="●"/>
            </a:pPr>
            <a:r>
              <a:rPr lang="en-US" sz="2400"/>
              <a:t>Labels of what you draw</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You can use colored pencils or crayons to complete your drawing.</a:t>
            </a:r>
            <a:endParaRPr sz="2400"/>
          </a:p>
        </p:txBody>
      </p:sp>
      <p:pic>
        <p:nvPicPr>
          <p:cNvPr id="415" name="Google Shape;415;p45"/>
          <p:cNvPicPr preferRelativeResize="0"/>
          <p:nvPr/>
        </p:nvPicPr>
        <p:blipFill>
          <a:blip r:embed="rId3">
            <a:alphaModFix/>
          </a:blip>
          <a:stretch>
            <a:fillRect/>
          </a:stretch>
        </p:blipFill>
        <p:spPr>
          <a:xfrm rot="1334811">
            <a:off x="9063657" y="3166576"/>
            <a:ext cx="2715386" cy="2715370"/>
          </a:xfrm>
          <a:prstGeom prst="rect">
            <a:avLst/>
          </a:prstGeom>
          <a:noFill/>
          <a:ln>
            <a:noFill/>
          </a:ln>
        </p:spPr>
      </p:pic>
      <p:sp>
        <p:nvSpPr>
          <p:cNvPr id="416" name="Google Shape;416;p45"/>
          <p:cNvSpPr txBox="1"/>
          <p:nvPr/>
        </p:nvSpPr>
        <p:spPr>
          <a:xfrm>
            <a:off x="4857775" y="4078450"/>
            <a:ext cx="3896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i="1"/>
              <a:t>Optional:</a:t>
            </a:r>
            <a:endParaRPr sz="2000" i="1"/>
          </a:p>
          <a:p>
            <a:pPr marL="0" lvl="0" indent="0" algn="l" rtl="0">
              <a:spcBef>
                <a:spcPts val="0"/>
              </a:spcBef>
              <a:spcAft>
                <a:spcPts val="0"/>
              </a:spcAft>
              <a:buNone/>
            </a:pPr>
            <a:r>
              <a:rPr lang="en-US" sz="2000" i="1"/>
              <a:t>You can add arrows for where energy is going in your drawing.</a:t>
            </a:r>
            <a:endParaRPr sz="2000" i="1"/>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369AF"/>
        </a:solidFill>
        <a:effectLst/>
      </p:bgPr>
    </p:bg>
    <p:spTree>
      <p:nvGrpSpPr>
        <p:cNvPr id="1" name="Shape 119"/>
        <p:cNvGrpSpPr/>
        <p:nvPr/>
      </p:nvGrpSpPr>
      <p:grpSpPr>
        <a:xfrm>
          <a:off x="0" y="0"/>
          <a:ext cx="0" cy="0"/>
          <a:chOff x="0" y="0"/>
          <a:chExt cx="0" cy="0"/>
        </a:xfrm>
      </p:grpSpPr>
      <p:sp>
        <p:nvSpPr>
          <p:cNvPr id="120" name="Google Shape;120;p18"/>
          <p:cNvSpPr txBox="1">
            <a:spLocks noGrp="1"/>
          </p:cNvSpPr>
          <p:nvPr>
            <p:ph type="title"/>
          </p:nvPr>
        </p:nvSpPr>
        <p:spPr>
          <a:xfrm>
            <a:off x="415600" y="593367"/>
            <a:ext cx="11360700" cy="763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1">
                <a:solidFill>
                  <a:schemeClr val="dk1"/>
                </a:solidFill>
                <a:latin typeface="Arial"/>
                <a:ea typeface="Arial"/>
                <a:cs typeface="Arial"/>
                <a:sym typeface="Arial"/>
              </a:rPr>
              <a:t>Watch the video and think about how the way the toothpick is made changes the way you can use it.</a:t>
            </a:r>
            <a:endParaRPr b="1">
              <a:solidFill>
                <a:schemeClr val="dk1"/>
              </a:solidFill>
              <a:latin typeface="Arial"/>
              <a:ea typeface="Arial"/>
              <a:cs typeface="Arial"/>
              <a:sym typeface="Arial"/>
            </a:endParaRPr>
          </a:p>
        </p:txBody>
      </p:sp>
      <p:sp>
        <p:nvSpPr>
          <p:cNvPr id="121" name="Google Shape;121;p18"/>
          <p:cNvSpPr txBox="1">
            <a:spLocks noGrp="1"/>
          </p:cNvSpPr>
          <p:nvPr>
            <p:ph type="body" idx="1"/>
          </p:nvPr>
        </p:nvSpPr>
        <p:spPr>
          <a:xfrm>
            <a:off x="2574150" y="5764700"/>
            <a:ext cx="7043700" cy="6159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r>
              <a:rPr lang="en-US" u="sng">
                <a:solidFill>
                  <a:schemeClr val="hlink"/>
                </a:solidFill>
                <a:latin typeface="Arial"/>
                <a:ea typeface="Arial"/>
                <a:cs typeface="Arial"/>
                <a:sym typeface="Arial"/>
                <a:hlinkClick r:id="rId3"/>
              </a:rPr>
              <a:t>https://www.youtube.com/watch?v=GiuMooDxaMg</a:t>
            </a:r>
            <a:endParaRPr>
              <a:solidFill>
                <a:schemeClr val="dk1"/>
              </a:solidFill>
              <a:latin typeface="Arial"/>
              <a:ea typeface="Arial"/>
              <a:cs typeface="Arial"/>
              <a:sym typeface="Arial"/>
            </a:endParaRPr>
          </a:p>
        </p:txBody>
      </p:sp>
      <p:sp>
        <p:nvSpPr>
          <p:cNvPr id="122" name="Google Shape;122;p18"/>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Engage</a:t>
            </a:r>
            <a:endParaRPr b="1"/>
          </a:p>
        </p:txBody>
      </p:sp>
      <p:pic>
        <p:nvPicPr>
          <p:cNvPr id="123" name="Google Shape;123;p18"/>
          <p:cNvPicPr preferRelativeResize="0"/>
          <p:nvPr/>
        </p:nvPicPr>
        <p:blipFill>
          <a:blip r:embed="rId4">
            <a:alphaModFix/>
          </a:blip>
          <a:stretch>
            <a:fillRect/>
          </a:stretch>
        </p:blipFill>
        <p:spPr>
          <a:xfrm>
            <a:off x="3857663" y="2742862"/>
            <a:ext cx="4476675" cy="2797925"/>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7369AF"/>
        </a:solidFill>
        <a:effectLst/>
      </p:bgPr>
    </p:bg>
    <p:spTree>
      <p:nvGrpSpPr>
        <p:cNvPr id="1" name="Shape 128"/>
        <p:cNvGrpSpPr/>
        <p:nvPr/>
      </p:nvGrpSpPr>
      <p:grpSpPr>
        <a:xfrm>
          <a:off x="0" y="0"/>
          <a:ext cx="0" cy="0"/>
          <a:chOff x="0" y="0"/>
          <a:chExt cx="0" cy="0"/>
        </a:xfrm>
      </p:grpSpPr>
      <p:sp>
        <p:nvSpPr>
          <p:cNvPr id="129" name="Google Shape;129;p19"/>
          <p:cNvSpPr txBox="1"/>
          <p:nvPr/>
        </p:nvSpPr>
        <p:spPr>
          <a:xfrm>
            <a:off x="217100" y="25542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Engage</a:t>
            </a:r>
            <a:endParaRPr b="1"/>
          </a:p>
        </p:txBody>
      </p:sp>
      <p:pic>
        <p:nvPicPr>
          <p:cNvPr id="130" name="Google Shape;130;p19"/>
          <p:cNvPicPr preferRelativeResize="0"/>
          <p:nvPr/>
        </p:nvPicPr>
        <p:blipFill>
          <a:blip r:embed="rId3">
            <a:alphaModFix/>
          </a:blip>
          <a:stretch>
            <a:fillRect/>
          </a:stretch>
        </p:blipFill>
        <p:spPr>
          <a:xfrm>
            <a:off x="4149875" y="3970900"/>
            <a:ext cx="3892250" cy="2432650"/>
          </a:xfrm>
          <a:prstGeom prst="rect">
            <a:avLst/>
          </a:prstGeom>
          <a:noFill/>
          <a:ln>
            <a:noFill/>
          </a:ln>
        </p:spPr>
      </p:pic>
      <p:sp>
        <p:nvSpPr>
          <p:cNvPr id="131" name="Google Shape;131;p19"/>
          <p:cNvSpPr txBox="1"/>
          <p:nvPr/>
        </p:nvSpPr>
        <p:spPr>
          <a:xfrm>
            <a:off x="350675" y="753300"/>
            <a:ext cx="41694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a:t>In the video it said toothpicks have </a:t>
            </a:r>
            <a:r>
              <a:rPr lang="en-US" sz="2400" b="1"/>
              <a:t>functions</a:t>
            </a:r>
            <a:r>
              <a:rPr lang="en-US" sz="2400"/>
              <a:t> hidden in plain sight. </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a:t>The </a:t>
            </a:r>
            <a:r>
              <a:rPr lang="en-US" sz="2400" b="1"/>
              <a:t>structure</a:t>
            </a:r>
            <a:r>
              <a:rPr lang="en-US" sz="2400"/>
              <a:t> of the toothpick is what helps with the </a:t>
            </a:r>
            <a:r>
              <a:rPr lang="en-US" sz="2400" b="1"/>
              <a:t>function</a:t>
            </a:r>
            <a:r>
              <a:rPr lang="en-US" sz="2200"/>
              <a:t>.</a:t>
            </a:r>
            <a:endParaRPr sz="2200"/>
          </a:p>
        </p:txBody>
      </p:sp>
      <p:pic>
        <p:nvPicPr>
          <p:cNvPr id="132" name="Google Shape;132;p19"/>
          <p:cNvPicPr preferRelativeResize="0"/>
          <p:nvPr/>
        </p:nvPicPr>
        <p:blipFill rotWithShape="1">
          <a:blip r:embed="rId4">
            <a:alphaModFix/>
          </a:blip>
          <a:srcRect t="3984"/>
          <a:stretch/>
        </p:blipFill>
        <p:spPr>
          <a:xfrm>
            <a:off x="4837125" y="255425"/>
            <a:ext cx="7037850" cy="1654650"/>
          </a:xfrm>
          <a:prstGeom prst="rect">
            <a:avLst/>
          </a:prstGeom>
          <a:noFill/>
          <a:ln>
            <a:noFill/>
          </a:ln>
        </p:spPr>
      </p:pic>
      <p:pic>
        <p:nvPicPr>
          <p:cNvPr id="133" name="Google Shape;133;p19"/>
          <p:cNvPicPr preferRelativeResize="0"/>
          <p:nvPr/>
        </p:nvPicPr>
        <p:blipFill>
          <a:blip r:embed="rId5">
            <a:alphaModFix/>
          </a:blip>
          <a:stretch>
            <a:fillRect/>
          </a:stretch>
        </p:blipFill>
        <p:spPr>
          <a:xfrm>
            <a:off x="4837125" y="1910075"/>
            <a:ext cx="7037851" cy="1789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137"/>
        <p:cNvGrpSpPr/>
        <p:nvPr/>
      </p:nvGrpSpPr>
      <p:grpSpPr>
        <a:xfrm>
          <a:off x="0" y="0"/>
          <a:ext cx="0" cy="0"/>
          <a:chOff x="0" y="0"/>
          <a:chExt cx="0" cy="0"/>
        </a:xfrm>
      </p:grpSpPr>
      <p:sp>
        <p:nvSpPr>
          <p:cNvPr id="138" name="Google Shape;138;p20"/>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3200"/>
              <a:buNone/>
            </a:pPr>
            <a:r>
              <a:rPr lang="en-US" sz="4400">
                <a:solidFill>
                  <a:srgbClr val="8CA98F"/>
                </a:solidFill>
                <a:latin typeface="Arial"/>
                <a:ea typeface="Arial"/>
                <a:cs typeface="Arial"/>
                <a:sym typeface="Arial"/>
              </a:rPr>
              <a:t>Structures and Functions</a:t>
            </a:r>
            <a:endParaRPr sz="2600">
              <a:solidFill>
                <a:srgbClr val="8CA98F"/>
              </a:solidFill>
              <a:latin typeface="Arial"/>
              <a:ea typeface="Arial"/>
              <a:cs typeface="Arial"/>
              <a:sym typeface="Arial"/>
            </a:endParaRPr>
          </a:p>
        </p:txBody>
      </p:sp>
      <p:sp>
        <p:nvSpPr>
          <p:cNvPr id="139" name="Google Shape;139;p20"/>
          <p:cNvSpPr txBox="1"/>
          <p:nvPr/>
        </p:nvSpPr>
        <p:spPr>
          <a:xfrm>
            <a:off x="415600" y="593367"/>
            <a:ext cx="11360800" cy="2520894"/>
          </a:xfrm>
          <a:prstGeom prst="rect">
            <a:avLst/>
          </a:prstGeom>
          <a:noFill/>
          <a:ln>
            <a:noFill/>
          </a:ln>
        </p:spPr>
        <p:txBody>
          <a:bodyPr spcFirstLastPara="1" wrap="square" lIns="121900" tIns="121900" rIns="121900" bIns="121900" anchor="t" anchorCtr="0">
            <a:noAutofit/>
          </a:bodyPr>
          <a:lstStyle/>
          <a:p>
            <a:pPr marL="0" marR="0" lvl="0" indent="0" algn="ctr" rtl="0">
              <a:lnSpc>
                <a:spcPct val="85000"/>
              </a:lnSpc>
              <a:spcBef>
                <a:spcPts val="0"/>
              </a:spcBef>
              <a:spcAft>
                <a:spcPts val="0"/>
              </a:spcAft>
              <a:buClr>
                <a:srgbClr val="1F0CA8"/>
              </a:buClr>
              <a:buSzPts val="4800"/>
              <a:buFont typeface="Comic Sans MS"/>
              <a:buNone/>
            </a:pPr>
            <a:r>
              <a:rPr lang="en-US" sz="4800" b="1" i="0" u="none" strike="noStrike" cap="none">
                <a:solidFill>
                  <a:srgbClr val="8CA98F"/>
                </a:solidFill>
              </a:rPr>
              <a:t>BITS AND PIECES OF THE SONORAN DESERT</a:t>
            </a:r>
            <a:endParaRPr>
              <a:solidFill>
                <a:srgbClr val="8CA98F"/>
              </a:solidFill>
            </a:endParaRPr>
          </a:p>
        </p:txBody>
      </p:sp>
      <p:pic>
        <p:nvPicPr>
          <p:cNvPr id="140" name="Google Shape;140;p20"/>
          <p:cNvPicPr preferRelativeResize="0"/>
          <p:nvPr/>
        </p:nvPicPr>
        <p:blipFill rotWithShape="1">
          <a:blip r:embed="rId3">
            <a:alphaModFix/>
          </a:blip>
          <a:srcRect/>
          <a:stretch/>
        </p:blipFill>
        <p:spPr>
          <a:xfrm>
            <a:off x="4037427" y="2213164"/>
            <a:ext cx="4473527" cy="138816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7369AF"/>
        </a:solidFill>
        <a:effectLst/>
      </p:bgPr>
    </p:bg>
    <p:spTree>
      <p:nvGrpSpPr>
        <p:cNvPr id="1" name="Shape 144"/>
        <p:cNvGrpSpPr/>
        <p:nvPr/>
      </p:nvGrpSpPr>
      <p:grpSpPr>
        <a:xfrm>
          <a:off x="0" y="0"/>
          <a:ext cx="0" cy="0"/>
          <a:chOff x="0" y="0"/>
          <a:chExt cx="0" cy="0"/>
        </a:xfrm>
      </p:grpSpPr>
      <p:pic>
        <p:nvPicPr>
          <p:cNvPr id="145" name="Google Shape;145;p21"/>
          <p:cNvPicPr preferRelativeResize="0"/>
          <p:nvPr/>
        </p:nvPicPr>
        <p:blipFill>
          <a:blip r:embed="rId3">
            <a:alphaModFix/>
          </a:blip>
          <a:stretch>
            <a:fillRect/>
          </a:stretch>
        </p:blipFill>
        <p:spPr>
          <a:xfrm>
            <a:off x="9414190" y="4067340"/>
            <a:ext cx="2233535" cy="1713340"/>
          </a:xfrm>
          <a:prstGeom prst="rect">
            <a:avLst/>
          </a:prstGeom>
          <a:noFill/>
          <a:ln>
            <a:noFill/>
          </a:ln>
        </p:spPr>
      </p:pic>
      <p:sp>
        <p:nvSpPr>
          <p:cNvPr id="146" name="Google Shape;146;p21"/>
          <p:cNvSpPr txBox="1">
            <a:spLocks noGrp="1"/>
          </p:cNvSpPr>
          <p:nvPr>
            <p:ph type="title"/>
          </p:nvPr>
        </p:nvSpPr>
        <p:spPr>
          <a:xfrm>
            <a:off x="535501" y="528417"/>
            <a:ext cx="9961800" cy="763500"/>
          </a:xfrm>
          <a:prstGeom prst="rect">
            <a:avLst/>
          </a:prstGeom>
          <a:noFill/>
          <a:ln>
            <a:noFill/>
          </a:ln>
        </p:spPr>
        <p:txBody>
          <a:bodyPr spcFirstLastPara="1" wrap="square" lIns="121900" tIns="121900" rIns="121900" bIns="121900" anchor="t" anchorCtr="0">
            <a:noAutofit/>
          </a:bodyPr>
          <a:lstStyle/>
          <a:p>
            <a:pPr marL="0" lvl="0" indent="0" algn="ctr" rtl="0">
              <a:lnSpc>
                <a:spcPct val="90000"/>
              </a:lnSpc>
              <a:spcBef>
                <a:spcPts val="0"/>
              </a:spcBef>
              <a:spcAft>
                <a:spcPts val="0"/>
              </a:spcAft>
              <a:buClr>
                <a:srgbClr val="1F0CA8"/>
              </a:buClr>
              <a:buSzPts val="2800"/>
              <a:buNone/>
            </a:pPr>
            <a:r>
              <a:rPr lang="en-US" sz="4433" b="1">
                <a:solidFill>
                  <a:srgbClr val="8CA98F"/>
                </a:solidFill>
                <a:latin typeface="Arial"/>
                <a:ea typeface="Arial"/>
                <a:cs typeface="Arial"/>
                <a:sym typeface="Arial"/>
              </a:rPr>
              <a:t>Bits and Pieces</a:t>
            </a:r>
            <a:r>
              <a:rPr lang="en-US" sz="3733">
                <a:solidFill>
                  <a:srgbClr val="1F0CA8"/>
                </a:solidFill>
                <a:latin typeface="Arial"/>
                <a:ea typeface="Arial"/>
                <a:cs typeface="Arial"/>
                <a:sym typeface="Arial"/>
              </a:rPr>
              <a:t/>
            </a:r>
            <a:br>
              <a:rPr lang="en-US" sz="3733">
                <a:solidFill>
                  <a:srgbClr val="1F0CA8"/>
                </a:solidFill>
                <a:latin typeface="Arial"/>
                <a:ea typeface="Arial"/>
                <a:cs typeface="Arial"/>
                <a:sym typeface="Arial"/>
              </a:rPr>
            </a:br>
            <a:endParaRPr sz="3733">
              <a:latin typeface="Arial"/>
              <a:ea typeface="Arial"/>
              <a:cs typeface="Arial"/>
              <a:sym typeface="Arial"/>
            </a:endParaRPr>
          </a:p>
        </p:txBody>
      </p:sp>
      <p:sp>
        <p:nvSpPr>
          <p:cNvPr id="147" name="Google Shape;147;p21"/>
          <p:cNvSpPr/>
          <p:nvPr/>
        </p:nvSpPr>
        <p:spPr>
          <a:xfrm>
            <a:off x="862400" y="1291925"/>
            <a:ext cx="8791200" cy="4524300"/>
          </a:xfrm>
          <a:prstGeom prst="rect">
            <a:avLst/>
          </a:prstGeom>
          <a:noFill/>
          <a:ln>
            <a:noFill/>
          </a:ln>
        </p:spPr>
        <p:txBody>
          <a:bodyPr spcFirstLastPara="1" wrap="square" lIns="91425" tIns="45700" rIns="91425" bIns="45700" anchor="t" anchorCtr="0">
            <a:noAutofit/>
          </a:bodyPr>
          <a:lstStyle/>
          <a:p>
            <a:pPr marL="285750" marR="0" lvl="0" indent="-209550" algn="l" rtl="0">
              <a:spcBef>
                <a:spcPts val="0"/>
              </a:spcBef>
              <a:spcAft>
                <a:spcPts val="0"/>
              </a:spcAft>
              <a:buClr>
                <a:srgbClr val="525B13"/>
              </a:buClr>
              <a:buSzPts val="2400"/>
              <a:buChar char="•"/>
            </a:pPr>
            <a:r>
              <a:rPr lang="en-US" sz="2400">
                <a:solidFill>
                  <a:srgbClr val="525B13"/>
                </a:solidFill>
              </a:rPr>
              <a:t>You will each get a card.</a:t>
            </a:r>
            <a:endParaRPr sz="2400">
              <a:solidFill>
                <a:srgbClr val="525B13"/>
              </a:solidFill>
            </a:endParaRPr>
          </a:p>
          <a:p>
            <a:pPr marL="457200" marR="0" lvl="0" indent="0" algn="l" rtl="0">
              <a:spcBef>
                <a:spcPts val="0"/>
              </a:spcBef>
              <a:spcAft>
                <a:spcPts val="0"/>
              </a:spcAft>
              <a:buNone/>
            </a:pPr>
            <a:endParaRPr sz="2400">
              <a:solidFill>
                <a:srgbClr val="525B13"/>
              </a:solidFill>
            </a:endParaRPr>
          </a:p>
          <a:p>
            <a:pPr marL="285750" marR="0" lvl="0" indent="-209550" algn="l" rtl="0">
              <a:spcBef>
                <a:spcPts val="0"/>
              </a:spcBef>
              <a:spcAft>
                <a:spcPts val="0"/>
              </a:spcAft>
              <a:buClr>
                <a:srgbClr val="525B13"/>
              </a:buClr>
              <a:buSzPts val="2400"/>
              <a:buChar char="•"/>
            </a:pPr>
            <a:r>
              <a:rPr lang="en-US" sz="2400">
                <a:solidFill>
                  <a:srgbClr val="525B13"/>
                </a:solidFill>
              </a:rPr>
              <a:t> It will either be words (structures and functions of a plant or animal) or a picture of a Sonoran desert plant or animal.</a:t>
            </a:r>
            <a:endParaRPr sz="2400">
              <a:solidFill>
                <a:srgbClr val="525B13"/>
              </a:solidFill>
            </a:endParaRPr>
          </a:p>
          <a:p>
            <a:pPr marL="457200" marR="0" lvl="0" indent="0" algn="l" rtl="0">
              <a:spcBef>
                <a:spcPts val="0"/>
              </a:spcBef>
              <a:spcAft>
                <a:spcPts val="0"/>
              </a:spcAft>
              <a:buNone/>
            </a:pPr>
            <a:endParaRPr sz="2400">
              <a:solidFill>
                <a:srgbClr val="525B13"/>
              </a:solidFill>
            </a:endParaRPr>
          </a:p>
          <a:p>
            <a:pPr marL="285750" marR="0" lvl="0" indent="-209550" algn="l" rtl="0">
              <a:spcBef>
                <a:spcPts val="0"/>
              </a:spcBef>
              <a:spcAft>
                <a:spcPts val="0"/>
              </a:spcAft>
              <a:buClr>
                <a:srgbClr val="525B13"/>
              </a:buClr>
              <a:buSzPts val="2400"/>
              <a:buChar char="•"/>
            </a:pPr>
            <a:r>
              <a:rPr lang="en-US" sz="2400">
                <a:solidFill>
                  <a:srgbClr val="525B13"/>
                </a:solidFill>
              </a:rPr>
              <a:t>You will be working to find the structures and functions that match the particular plant or animal.</a:t>
            </a:r>
            <a:endParaRPr sz="2400">
              <a:solidFill>
                <a:srgbClr val="525B13"/>
              </a:solidFill>
            </a:endParaRPr>
          </a:p>
        </p:txBody>
      </p:sp>
      <p:sp>
        <p:nvSpPr>
          <p:cNvPr id="148" name="Google Shape;148;p21"/>
          <p:cNvSpPr txBox="1"/>
          <p:nvPr/>
        </p:nvSpPr>
        <p:spPr>
          <a:xfrm>
            <a:off x="214825" y="19317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Explore</a:t>
            </a:r>
            <a:endParaRPr b="1"/>
          </a:p>
        </p:txBody>
      </p:sp>
      <p:pic>
        <p:nvPicPr>
          <p:cNvPr id="149" name="Google Shape;149;p21"/>
          <p:cNvPicPr preferRelativeResize="0"/>
          <p:nvPr/>
        </p:nvPicPr>
        <p:blipFill>
          <a:blip r:embed="rId4">
            <a:alphaModFix/>
          </a:blip>
          <a:stretch>
            <a:fillRect/>
          </a:stretch>
        </p:blipFill>
        <p:spPr>
          <a:xfrm>
            <a:off x="9653665" y="193167"/>
            <a:ext cx="2233536" cy="2233536"/>
          </a:xfrm>
          <a:prstGeom prst="rect">
            <a:avLst/>
          </a:prstGeom>
          <a:noFill/>
          <a:ln>
            <a:noFill/>
          </a:ln>
        </p:spPr>
      </p:pic>
      <p:pic>
        <p:nvPicPr>
          <p:cNvPr id="150" name="Google Shape;150;p21"/>
          <p:cNvPicPr preferRelativeResize="0"/>
          <p:nvPr/>
        </p:nvPicPr>
        <p:blipFill>
          <a:blip r:embed="rId5">
            <a:alphaModFix/>
          </a:blip>
          <a:stretch>
            <a:fillRect/>
          </a:stretch>
        </p:blipFill>
        <p:spPr>
          <a:xfrm>
            <a:off x="1016628" y="4030999"/>
            <a:ext cx="2941021" cy="2233525"/>
          </a:xfrm>
          <a:prstGeom prst="rect">
            <a:avLst/>
          </a:prstGeom>
          <a:noFill/>
          <a:ln>
            <a:noFill/>
          </a:ln>
        </p:spPr>
      </p:pic>
      <p:pic>
        <p:nvPicPr>
          <p:cNvPr id="151" name="Google Shape;151;p21"/>
          <p:cNvPicPr preferRelativeResize="0"/>
          <p:nvPr/>
        </p:nvPicPr>
        <p:blipFill>
          <a:blip r:embed="rId6">
            <a:alphaModFix/>
          </a:blip>
          <a:stretch>
            <a:fillRect/>
          </a:stretch>
        </p:blipFill>
        <p:spPr>
          <a:xfrm>
            <a:off x="5719265" y="4031003"/>
            <a:ext cx="2233535" cy="1786014"/>
          </a:xfrm>
          <a:prstGeom prst="rect">
            <a:avLst/>
          </a:prstGeom>
          <a:noFill/>
          <a:ln>
            <a:noFill/>
          </a:ln>
        </p:spPr>
      </p:pic>
      <p:pic>
        <p:nvPicPr>
          <p:cNvPr id="152" name="Google Shape;152;p21"/>
          <p:cNvPicPr preferRelativeResize="0"/>
          <p:nvPr/>
        </p:nvPicPr>
        <p:blipFill>
          <a:blip r:embed="rId7">
            <a:alphaModFix/>
          </a:blip>
          <a:stretch>
            <a:fillRect/>
          </a:stretch>
        </p:blipFill>
        <p:spPr>
          <a:xfrm>
            <a:off x="7594715" y="4594503"/>
            <a:ext cx="2233534" cy="18449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10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7">
                                            <p:txEl>
                                              <p:pRg st="0" end="0"/>
                                            </p:txEl>
                                          </p:spTgt>
                                        </p:tgtEl>
                                        <p:attrNameLst>
                                          <p:attrName>style.visibility</p:attrName>
                                        </p:attrNameLst>
                                      </p:cBhvr>
                                      <p:to>
                                        <p:strVal val="visible"/>
                                      </p:to>
                                    </p:set>
                                    <p:anim calcmode="lin" valueType="num">
                                      <p:cBhvr additive="base">
                                        <p:cTn id="12" dur="500"/>
                                        <p:tgtEl>
                                          <p:spTgt spid="14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7">
                                            <p:txEl>
                                              <p:pRg st="1" end="1"/>
                                            </p:txEl>
                                          </p:spTgt>
                                        </p:tgtEl>
                                        <p:attrNameLst>
                                          <p:attrName>style.visibility</p:attrName>
                                        </p:attrNameLst>
                                      </p:cBhvr>
                                      <p:to>
                                        <p:strVal val="visible"/>
                                      </p:to>
                                    </p:set>
                                    <p:anim calcmode="lin" valueType="num">
                                      <p:cBhvr additive="base">
                                        <p:cTn id="17" dur="500"/>
                                        <p:tgtEl>
                                          <p:spTgt spid="1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7">
                                            <p:txEl>
                                              <p:pRg st="2" end="2"/>
                                            </p:txEl>
                                          </p:spTgt>
                                        </p:tgtEl>
                                        <p:attrNameLst>
                                          <p:attrName>style.visibility</p:attrName>
                                        </p:attrNameLst>
                                      </p:cBhvr>
                                      <p:to>
                                        <p:strVal val="visible"/>
                                      </p:to>
                                    </p:set>
                                    <p:anim calcmode="lin" valueType="num">
                                      <p:cBhvr additive="base">
                                        <p:cTn id="22" dur="500"/>
                                        <p:tgtEl>
                                          <p:spTgt spid="14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7">
                                            <p:txEl>
                                              <p:pRg st="3" end="3"/>
                                            </p:txEl>
                                          </p:spTgt>
                                        </p:tgtEl>
                                        <p:attrNameLst>
                                          <p:attrName>style.visibility</p:attrName>
                                        </p:attrNameLst>
                                      </p:cBhvr>
                                      <p:to>
                                        <p:strVal val="visible"/>
                                      </p:to>
                                    </p:set>
                                    <p:anim calcmode="lin" valueType="num">
                                      <p:cBhvr additive="base">
                                        <p:cTn id="27" dur="500"/>
                                        <p:tgtEl>
                                          <p:spTgt spid="14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7">
                                            <p:txEl>
                                              <p:pRg st="4" end="4"/>
                                            </p:txEl>
                                          </p:spTgt>
                                        </p:tgtEl>
                                        <p:attrNameLst>
                                          <p:attrName>style.visibility</p:attrName>
                                        </p:attrNameLst>
                                      </p:cBhvr>
                                      <p:to>
                                        <p:strVal val="visible"/>
                                      </p:to>
                                    </p:set>
                                    <p:anim calcmode="lin" valueType="num">
                                      <p:cBhvr additive="base">
                                        <p:cTn id="32" dur="500"/>
                                        <p:tgtEl>
                                          <p:spTgt spid="14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5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369AF"/>
        </a:solidFill>
        <a:effectLst/>
      </p:bgPr>
    </p:bg>
    <p:spTree>
      <p:nvGrpSpPr>
        <p:cNvPr id="1" name="Shape 156"/>
        <p:cNvGrpSpPr/>
        <p:nvPr/>
      </p:nvGrpSpPr>
      <p:grpSpPr>
        <a:xfrm>
          <a:off x="0" y="0"/>
          <a:ext cx="0" cy="0"/>
          <a:chOff x="0" y="0"/>
          <a:chExt cx="0" cy="0"/>
        </a:xfrm>
      </p:grpSpPr>
      <p:sp>
        <p:nvSpPr>
          <p:cNvPr id="157" name="Google Shape;157;p22"/>
          <p:cNvSpPr txBox="1">
            <a:spLocks noGrp="1"/>
          </p:cNvSpPr>
          <p:nvPr>
            <p:ph type="title"/>
          </p:nvPr>
        </p:nvSpPr>
        <p:spPr>
          <a:xfrm>
            <a:off x="4906156" y="458574"/>
            <a:ext cx="2379688" cy="135636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US" b="1">
                <a:solidFill>
                  <a:srgbClr val="8CA98F"/>
                </a:solidFill>
                <a:latin typeface="Arial"/>
                <a:ea typeface="Arial"/>
                <a:cs typeface="Arial"/>
                <a:sym typeface="Arial"/>
              </a:rPr>
              <a:t>Activity</a:t>
            </a:r>
            <a:endParaRPr b="1">
              <a:solidFill>
                <a:srgbClr val="8CA98F"/>
              </a:solidFill>
              <a:latin typeface="Arial"/>
              <a:ea typeface="Arial"/>
              <a:cs typeface="Arial"/>
              <a:sym typeface="Arial"/>
            </a:endParaRPr>
          </a:p>
        </p:txBody>
      </p:sp>
      <p:sp>
        <p:nvSpPr>
          <p:cNvPr id="158" name="Google Shape;158;p22"/>
          <p:cNvSpPr txBox="1">
            <a:spLocks noGrp="1"/>
          </p:cNvSpPr>
          <p:nvPr>
            <p:ph type="body" idx="1"/>
          </p:nvPr>
        </p:nvSpPr>
        <p:spPr>
          <a:xfrm>
            <a:off x="374754" y="1516505"/>
            <a:ext cx="11557500" cy="3129300"/>
          </a:xfrm>
          <a:prstGeom prst="rect">
            <a:avLst/>
          </a:prstGeom>
          <a:noFill/>
          <a:ln>
            <a:noFill/>
          </a:ln>
        </p:spPr>
        <p:txBody>
          <a:bodyPr spcFirstLastPara="1" wrap="square" lIns="121900" tIns="121900" rIns="121900" bIns="121900" anchor="t" anchorCtr="0">
            <a:noAutofit/>
          </a:bodyPr>
          <a:lstStyle/>
          <a:p>
            <a:pPr marL="457200" lvl="0" indent="-508000" algn="l" rtl="0">
              <a:lnSpc>
                <a:spcPct val="90000"/>
              </a:lnSpc>
              <a:spcBef>
                <a:spcPts val="1400"/>
              </a:spcBef>
              <a:spcAft>
                <a:spcPts val="0"/>
              </a:spcAft>
              <a:buSzPts val="2400"/>
              <a:buFont typeface="Arial"/>
              <a:buChar char="•"/>
            </a:pPr>
            <a:r>
              <a:rPr lang="en-US" sz="2400">
                <a:solidFill>
                  <a:srgbClr val="000000"/>
                </a:solidFill>
                <a:latin typeface="Arial"/>
                <a:ea typeface="Arial"/>
                <a:cs typeface="Arial"/>
                <a:sym typeface="Arial"/>
              </a:rPr>
              <a:t>Everyone with an animal or plant card will line up in the front of the classroom.</a:t>
            </a:r>
            <a:endParaRPr sz="2400">
              <a:latin typeface="Arial"/>
              <a:ea typeface="Arial"/>
              <a:cs typeface="Arial"/>
              <a:sym typeface="Arial"/>
            </a:endParaRPr>
          </a:p>
          <a:p>
            <a:pPr marL="457200" lvl="0" indent="-508000" algn="l" rtl="0">
              <a:lnSpc>
                <a:spcPct val="90000"/>
              </a:lnSpc>
              <a:spcBef>
                <a:spcPts val="1400"/>
              </a:spcBef>
              <a:spcAft>
                <a:spcPts val="0"/>
              </a:spcAft>
              <a:buSzPts val="2400"/>
              <a:buFont typeface="Arial"/>
              <a:buChar char="•"/>
            </a:pPr>
            <a:r>
              <a:rPr lang="en-US" sz="2400">
                <a:solidFill>
                  <a:srgbClr val="000000"/>
                </a:solidFill>
                <a:latin typeface="Arial"/>
                <a:ea typeface="Arial"/>
                <a:cs typeface="Arial"/>
                <a:sym typeface="Arial"/>
              </a:rPr>
              <a:t>Everyone with a structure/function card will line up facing the animal or plant card line.</a:t>
            </a:r>
            <a:endParaRPr sz="2400">
              <a:latin typeface="Arial"/>
              <a:ea typeface="Arial"/>
              <a:cs typeface="Arial"/>
              <a:sym typeface="Arial"/>
            </a:endParaRPr>
          </a:p>
          <a:p>
            <a:pPr marL="457200" lvl="0" indent="-508000" algn="l" rtl="0">
              <a:lnSpc>
                <a:spcPct val="90000"/>
              </a:lnSpc>
              <a:spcBef>
                <a:spcPts val="1400"/>
              </a:spcBef>
              <a:spcAft>
                <a:spcPts val="0"/>
              </a:spcAft>
              <a:buSzPts val="2400"/>
              <a:buFont typeface="Arial"/>
              <a:buChar char="•"/>
            </a:pPr>
            <a:r>
              <a:rPr lang="en-US" sz="2400">
                <a:solidFill>
                  <a:srgbClr val="000000"/>
                </a:solidFill>
                <a:latin typeface="Arial"/>
                <a:ea typeface="Arial"/>
                <a:cs typeface="Arial"/>
                <a:sym typeface="Arial"/>
              </a:rPr>
              <a:t>Once in lines, work with the partner across from you to decide if you are a structure/function match. </a:t>
            </a:r>
            <a:endParaRPr sz="2400">
              <a:latin typeface="Arial"/>
              <a:ea typeface="Arial"/>
              <a:cs typeface="Arial"/>
              <a:sym typeface="Arial"/>
            </a:endParaRPr>
          </a:p>
          <a:p>
            <a:pPr marL="457200" lvl="0" indent="-508000" algn="l" rtl="0">
              <a:lnSpc>
                <a:spcPct val="90000"/>
              </a:lnSpc>
              <a:spcBef>
                <a:spcPts val="1400"/>
              </a:spcBef>
              <a:spcAft>
                <a:spcPts val="0"/>
              </a:spcAft>
              <a:buSzPts val="2400"/>
              <a:buFont typeface="Arial"/>
              <a:buChar char="•"/>
            </a:pPr>
            <a:r>
              <a:rPr lang="en-US" sz="2400">
                <a:solidFill>
                  <a:srgbClr val="000000"/>
                </a:solidFill>
                <a:latin typeface="Arial"/>
                <a:ea typeface="Arial"/>
                <a:cs typeface="Arial"/>
                <a:sym typeface="Arial"/>
              </a:rPr>
              <a:t>When I say ‘switch’ you will move down the line.</a:t>
            </a:r>
            <a:endParaRPr sz="2400">
              <a:latin typeface="Arial"/>
              <a:ea typeface="Arial"/>
              <a:cs typeface="Arial"/>
              <a:sym typeface="Arial"/>
            </a:endParaRPr>
          </a:p>
          <a:p>
            <a:pPr marL="457200" lvl="0" indent="-508000" algn="l" rtl="0">
              <a:lnSpc>
                <a:spcPct val="90000"/>
              </a:lnSpc>
              <a:spcBef>
                <a:spcPts val="1400"/>
              </a:spcBef>
              <a:spcAft>
                <a:spcPts val="0"/>
              </a:spcAft>
              <a:buSzPts val="2400"/>
              <a:buFont typeface="Arial"/>
              <a:buChar char="•"/>
            </a:pPr>
            <a:r>
              <a:rPr lang="en-US" sz="2400">
                <a:solidFill>
                  <a:srgbClr val="000000"/>
                </a:solidFill>
                <a:latin typeface="Arial"/>
                <a:ea typeface="Arial"/>
                <a:cs typeface="Arial"/>
                <a:sym typeface="Arial"/>
              </a:rPr>
              <a:t>Once you find your match, head to a table, grab a slate and list the structures and functions of your living thing. </a:t>
            </a:r>
            <a:endParaRPr sz="2400">
              <a:latin typeface="Arial"/>
              <a:ea typeface="Arial"/>
              <a:cs typeface="Arial"/>
              <a:sym typeface="Arial"/>
            </a:endParaRPr>
          </a:p>
        </p:txBody>
      </p:sp>
      <p:sp>
        <p:nvSpPr>
          <p:cNvPr id="159" name="Google Shape;159;p22"/>
          <p:cNvSpPr/>
          <p:nvPr/>
        </p:nvSpPr>
        <p:spPr>
          <a:xfrm>
            <a:off x="1543987" y="5107234"/>
            <a:ext cx="9458700" cy="1444500"/>
          </a:xfrm>
          <a:prstGeom prst="rect">
            <a:avLst/>
          </a:prstGeom>
          <a:solidFill>
            <a:srgbClr val="B2D6B3"/>
          </a:solidFill>
          <a:ln w="19050" cap="flat" cmpd="sng">
            <a:solidFill>
              <a:srgbClr val="79851C"/>
            </a:solidFill>
            <a:prstDash val="solid"/>
            <a:round/>
            <a:headEnd type="none" w="sm" len="sm"/>
            <a:tailEnd type="none" w="sm" len="sm"/>
          </a:ln>
        </p:spPr>
        <p:txBody>
          <a:bodyPr spcFirstLastPara="1" wrap="square" lIns="91425" tIns="45700" rIns="91425" bIns="45700" anchor="ctr" anchorCtr="0">
            <a:noAutofit/>
          </a:bodyPr>
          <a:lstStyle/>
          <a:p>
            <a:pPr marL="457200" marR="0" lvl="0" indent="-457200" algn="ctr" rtl="0">
              <a:spcBef>
                <a:spcPts val="0"/>
              </a:spcBef>
              <a:spcAft>
                <a:spcPts val="0"/>
              </a:spcAft>
              <a:buNone/>
            </a:pPr>
            <a:r>
              <a:rPr lang="en-US" sz="2200">
                <a:solidFill>
                  <a:srgbClr val="7268AD"/>
                </a:solidFill>
                <a:latin typeface="Comic Sans MS"/>
                <a:ea typeface="Comic Sans MS"/>
                <a:cs typeface="Comic Sans MS"/>
                <a:sym typeface="Comic Sans MS"/>
              </a:rPr>
              <a:t>Finished early? </a:t>
            </a:r>
            <a:endParaRPr sz="1600">
              <a:solidFill>
                <a:srgbClr val="7268AD"/>
              </a:solidFill>
            </a:endParaRPr>
          </a:p>
          <a:p>
            <a:pPr marL="457200" marR="0" lvl="0" indent="-457200" algn="ctr" rtl="0">
              <a:spcBef>
                <a:spcPts val="0"/>
              </a:spcBef>
              <a:spcAft>
                <a:spcPts val="0"/>
              </a:spcAft>
              <a:buNone/>
            </a:pPr>
            <a:r>
              <a:rPr lang="en-US" sz="2200">
                <a:solidFill>
                  <a:srgbClr val="7268AD"/>
                </a:solidFill>
                <a:latin typeface="Comic Sans MS"/>
                <a:ea typeface="Comic Sans MS"/>
                <a:cs typeface="Comic Sans MS"/>
                <a:sym typeface="Comic Sans MS"/>
              </a:rPr>
              <a:t>Brainstorm other plants/animals that have the same or similar structures of your living thing.</a:t>
            </a:r>
            <a:endParaRPr sz="1600">
              <a:solidFill>
                <a:srgbClr val="7268AD"/>
              </a:solidFill>
            </a:endParaRPr>
          </a:p>
        </p:txBody>
      </p:sp>
      <p:sp>
        <p:nvSpPr>
          <p:cNvPr id="160" name="Google Shape;160;p22"/>
          <p:cNvSpPr txBox="1"/>
          <p:nvPr/>
        </p:nvSpPr>
        <p:spPr>
          <a:xfrm>
            <a:off x="214825" y="19317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Explore</a:t>
            </a:r>
            <a:endParaRPr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2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1" end="1"/>
                                            </p:txEl>
                                          </p:spTgt>
                                        </p:tgtEl>
                                        <p:attrNameLst>
                                          <p:attrName>style.visibility</p:attrName>
                                        </p:attrNameLst>
                                      </p:cBhvr>
                                      <p:to>
                                        <p:strVal val="visible"/>
                                      </p:to>
                                    </p:set>
                                    <p:animEffect transition="in" filter="fade">
                                      <p:cBhvr>
                                        <p:cTn id="12" dur="2000"/>
                                        <p:tgtEl>
                                          <p:spTgt spid="1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2" end="2"/>
                                            </p:txEl>
                                          </p:spTgt>
                                        </p:tgtEl>
                                        <p:attrNameLst>
                                          <p:attrName>style.visibility</p:attrName>
                                        </p:attrNameLst>
                                      </p:cBhvr>
                                      <p:to>
                                        <p:strVal val="visible"/>
                                      </p:to>
                                    </p:set>
                                    <p:animEffect transition="in" filter="fade">
                                      <p:cBhvr>
                                        <p:cTn id="17" dur="2000"/>
                                        <p:tgtEl>
                                          <p:spTgt spid="1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8">
                                            <p:txEl>
                                              <p:pRg st="3" end="3"/>
                                            </p:txEl>
                                          </p:spTgt>
                                        </p:tgtEl>
                                        <p:attrNameLst>
                                          <p:attrName>style.visibility</p:attrName>
                                        </p:attrNameLst>
                                      </p:cBhvr>
                                      <p:to>
                                        <p:strVal val="visible"/>
                                      </p:to>
                                    </p:set>
                                    <p:animEffect transition="in" filter="fade">
                                      <p:cBhvr>
                                        <p:cTn id="22" dur="2000"/>
                                        <p:tgtEl>
                                          <p:spTgt spid="15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8">
                                            <p:txEl>
                                              <p:pRg st="4" end="4"/>
                                            </p:txEl>
                                          </p:spTgt>
                                        </p:tgtEl>
                                        <p:attrNameLst>
                                          <p:attrName>style.visibility</p:attrName>
                                        </p:attrNameLst>
                                      </p:cBhvr>
                                      <p:to>
                                        <p:strVal val="visible"/>
                                      </p:to>
                                    </p:set>
                                    <p:animEffect transition="in" filter="fade">
                                      <p:cBhvr>
                                        <p:cTn id="27" dur="2000"/>
                                        <p:tgtEl>
                                          <p:spTgt spid="15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59"/>
                                        </p:tgtEl>
                                        <p:attrNameLst>
                                          <p:attrName>style.visibility</p:attrName>
                                        </p:attrNameLst>
                                      </p:cBhvr>
                                      <p:to>
                                        <p:strVal val="visible"/>
                                      </p:to>
                                    </p:set>
                                    <p:anim calcmode="lin" valueType="num">
                                      <p:cBhvr additive="base">
                                        <p:cTn id="32" dur="500"/>
                                        <p:tgtEl>
                                          <p:spTgt spid="1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7268AD"/>
        </a:solidFill>
        <a:effectLst/>
      </p:bgPr>
    </p:bg>
    <p:spTree>
      <p:nvGrpSpPr>
        <p:cNvPr id="1" name="Shape 164"/>
        <p:cNvGrpSpPr/>
        <p:nvPr/>
      </p:nvGrpSpPr>
      <p:grpSpPr>
        <a:xfrm>
          <a:off x="0" y="0"/>
          <a:ext cx="0" cy="0"/>
          <a:chOff x="0" y="0"/>
          <a:chExt cx="0" cy="0"/>
        </a:xfrm>
      </p:grpSpPr>
      <p:sp>
        <p:nvSpPr>
          <p:cNvPr id="165" name="Google Shape;165;p23"/>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mic Sans MS"/>
              <a:buNone/>
            </a:pPr>
            <a:r>
              <a:rPr lang="en-US" b="1">
                <a:solidFill>
                  <a:srgbClr val="8CA98F"/>
                </a:solidFill>
                <a:latin typeface="Arial"/>
                <a:ea typeface="Arial"/>
                <a:cs typeface="Arial"/>
                <a:sym typeface="Arial"/>
              </a:rPr>
              <a:t>Discuss it</a:t>
            </a:r>
            <a:endParaRPr b="1">
              <a:solidFill>
                <a:srgbClr val="8CA98F"/>
              </a:solidFill>
              <a:latin typeface="Arial"/>
              <a:ea typeface="Arial"/>
              <a:cs typeface="Arial"/>
              <a:sym typeface="Arial"/>
            </a:endParaRPr>
          </a:p>
        </p:txBody>
      </p:sp>
      <p:sp>
        <p:nvSpPr>
          <p:cNvPr id="166" name="Google Shape;166;p23"/>
          <p:cNvSpPr txBox="1">
            <a:spLocks noGrp="1"/>
          </p:cNvSpPr>
          <p:nvPr>
            <p:ph type="body" idx="1"/>
          </p:nvPr>
        </p:nvSpPr>
        <p:spPr>
          <a:xfrm>
            <a:off x="1143000" y="2057400"/>
            <a:ext cx="9873000" cy="4038600"/>
          </a:xfrm>
          <a:prstGeom prst="rect">
            <a:avLst/>
          </a:prstGeom>
          <a:noFill/>
          <a:ln>
            <a:noFill/>
          </a:ln>
        </p:spPr>
        <p:txBody>
          <a:bodyPr spcFirstLastPara="1" wrap="square" lIns="91425" tIns="45700" rIns="91425" bIns="45700" anchor="t" anchorCtr="0">
            <a:normAutofit/>
          </a:bodyPr>
          <a:lstStyle/>
          <a:p>
            <a:pPr marL="228600" lvl="0" indent="-172720" algn="l" rtl="0">
              <a:lnSpc>
                <a:spcPct val="90000"/>
              </a:lnSpc>
              <a:spcBef>
                <a:spcPts val="0"/>
              </a:spcBef>
              <a:spcAft>
                <a:spcPts val="0"/>
              </a:spcAft>
              <a:buClr>
                <a:schemeClr val="dk1"/>
              </a:buClr>
              <a:buSzPts val="2400"/>
              <a:buFont typeface="Arial"/>
              <a:buChar char="•"/>
            </a:pPr>
            <a:r>
              <a:rPr lang="en-US" sz="2400">
                <a:solidFill>
                  <a:schemeClr val="dk1"/>
                </a:solidFill>
                <a:latin typeface="Arial"/>
                <a:ea typeface="Arial"/>
                <a:cs typeface="Arial"/>
                <a:sym typeface="Arial"/>
              </a:rPr>
              <a:t>What were the special structures and functions of your plant or animal?</a:t>
            </a:r>
            <a:endParaRPr sz="2400">
              <a:solidFill>
                <a:schemeClr val="dk1"/>
              </a:solidFill>
              <a:latin typeface="Arial"/>
              <a:ea typeface="Arial"/>
              <a:cs typeface="Arial"/>
              <a:sym typeface="Arial"/>
            </a:endParaRPr>
          </a:p>
          <a:p>
            <a:pPr marL="228600" lvl="0" indent="0" algn="l" rtl="0">
              <a:lnSpc>
                <a:spcPct val="90000"/>
              </a:lnSpc>
              <a:spcBef>
                <a:spcPts val="0"/>
              </a:spcBef>
              <a:spcAft>
                <a:spcPts val="0"/>
              </a:spcAft>
              <a:buNone/>
            </a:pPr>
            <a:endParaRPr sz="2400">
              <a:solidFill>
                <a:schemeClr val="dk1"/>
              </a:solidFill>
              <a:latin typeface="Arial"/>
              <a:ea typeface="Arial"/>
              <a:cs typeface="Arial"/>
              <a:sym typeface="Arial"/>
            </a:endParaRPr>
          </a:p>
          <a:p>
            <a:pPr marL="228600" lvl="0" indent="-172720" algn="l" rtl="0">
              <a:lnSpc>
                <a:spcPct val="90000"/>
              </a:lnSpc>
              <a:spcBef>
                <a:spcPts val="1400"/>
              </a:spcBef>
              <a:spcAft>
                <a:spcPts val="0"/>
              </a:spcAft>
              <a:buClr>
                <a:schemeClr val="dk1"/>
              </a:buClr>
              <a:buSzPts val="2400"/>
              <a:buFont typeface="Arial"/>
              <a:buChar char="•"/>
            </a:pPr>
            <a:r>
              <a:rPr lang="en-US" sz="2400">
                <a:solidFill>
                  <a:schemeClr val="dk1"/>
                </a:solidFill>
                <a:latin typeface="Arial"/>
                <a:ea typeface="Arial"/>
                <a:cs typeface="Arial"/>
                <a:sym typeface="Arial"/>
              </a:rPr>
              <a:t>Did anyone else have a plant or animal with the same specific structures and functions?</a:t>
            </a:r>
            <a:endParaRPr sz="2400">
              <a:solidFill>
                <a:schemeClr val="dk1"/>
              </a:solidFill>
              <a:latin typeface="Arial"/>
              <a:ea typeface="Arial"/>
              <a:cs typeface="Arial"/>
              <a:sym typeface="Arial"/>
            </a:endParaRPr>
          </a:p>
          <a:p>
            <a:pPr marL="228600" lvl="0" indent="0" algn="l" rtl="0">
              <a:lnSpc>
                <a:spcPct val="90000"/>
              </a:lnSpc>
              <a:spcBef>
                <a:spcPts val="1400"/>
              </a:spcBef>
              <a:spcAft>
                <a:spcPts val="0"/>
              </a:spcAft>
              <a:buNone/>
            </a:pPr>
            <a:endParaRPr sz="2400">
              <a:solidFill>
                <a:schemeClr val="dk1"/>
              </a:solidFill>
              <a:latin typeface="Arial"/>
              <a:ea typeface="Arial"/>
              <a:cs typeface="Arial"/>
              <a:sym typeface="Arial"/>
            </a:endParaRPr>
          </a:p>
          <a:p>
            <a:pPr marL="228600" lvl="0" indent="-172720" algn="l" rtl="0">
              <a:lnSpc>
                <a:spcPct val="90000"/>
              </a:lnSpc>
              <a:spcBef>
                <a:spcPts val="1400"/>
              </a:spcBef>
              <a:spcAft>
                <a:spcPts val="0"/>
              </a:spcAft>
              <a:buClr>
                <a:schemeClr val="dk1"/>
              </a:buClr>
              <a:buSzPts val="2400"/>
              <a:buFont typeface="Arial"/>
              <a:buChar char="•"/>
            </a:pPr>
            <a:r>
              <a:rPr lang="en-US" sz="2400">
                <a:solidFill>
                  <a:schemeClr val="dk1"/>
                </a:solidFill>
                <a:latin typeface="Arial"/>
                <a:ea typeface="Arial"/>
                <a:cs typeface="Arial"/>
                <a:sym typeface="Arial"/>
              </a:rPr>
              <a:t>Do you think there is any other way we could organize the animals and plants on our posters now that we have this information?</a:t>
            </a:r>
            <a:endParaRPr sz="2400">
              <a:solidFill>
                <a:schemeClr val="dk1"/>
              </a:solidFill>
              <a:latin typeface="Arial"/>
              <a:ea typeface="Arial"/>
              <a:cs typeface="Arial"/>
              <a:sym typeface="Arial"/>
            </a:endParaRPr>
          </a:p>
          <a:p>
            <a:pPr marL="228600" lvl="0" indent="0" algn="l" rtl="0">
              <a:lnSpc>
                <a:spcPct val="90000"/>
              </a:lnSpc>
              <a:spcBef>
                <a:spcPts val="1400"/>
              </a:spcBef>
              <a:spcAft>
                <a:spcPts val="0"/>
              </a:spcAft>
              <a:buNone/>
            </a:pPr>
            <a:endParaRPr>
              <a:solidFill>
                <a:schemeClr val="dk1"/>
              </a:solidFill>
              <a:latin typeface="Arial"/>
              <a:ea typeface="Arial"/>
              <a:cs typeface="Arial"/>
              <a:sym typeface="Arial"/>
            </a:endParaRPr>
          </a:p>
        </p:txBody>
      </p:sp>
      <p:sp>
        <p:nvSpPr>
          <p:cNvPr id="167" name="Google Shape;167;p23"/>
          <p:cNvSpPr txBox="1"/>
          <p:nvPr/>
        </p:nvSpPr>
        <p:spPr>
          <a:xfrm>
            <a:off x="214825" y="193175"/>
            <a:ext cx="1621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t>Explore</a:t>
            </a:r>
            <a:endParaRPr b="1"/>
          </a:p>
        </p:txBody>
      </p:sp>
      <p:pic>
        <p:nvPicPr>
          <p:cNvPr id="168" name="Google Shape;168;p23"/>
          <p:cNvPicPr preferRelativeResize="0"/>
          <p:nvPr/>
        </p:nvPicPr>
        <p:blipFill>
          <a:blip r:embed="rId3">
            <a:alphaModFix/>
          </a:blip>
          <a:stretch>
            <a:fillRect/>
          </a:stretch>
        </p:blipFill>
        <p:spPr>
          <a:xfrm>
            <a:off x="9995400" y="375288"/>
            <a:ext cx="1824926" cy="18249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10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6">
                                            <p:txEl>
                                              <p:pRg st="0" end="0"/>
                                            </p:txEl>
                                          </p:spTgt>
                                        </p:tgtEl>
                                        <p:attrNameLst>
                                          <p:attrName>style.visibility</p:attrName>
                                        </p:attrNameLst>
                                      </p:cBhvr>
                                      <p:to>
                                        <p:strVal val="visible"/>
                                      </p:to>
                                    </p:set>
                                    <p:animEffect transition="in" filter="fade">
                                      <p:cBhvr>
                                        <p:cTn id="12" dur="500"/>
                                        <p:tgtEl>
                                          <p:spTgt spid="16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6">
                                            <p:txEl>
                                              <p:pRg st="1" end="1"/>
                                            </p:txEl>
                                          </p:spTgt>
                                        </p:tgtEl>
                                        <p:attrNameLst>
                                          <p:attrName>style.visibility</p:attrName>
                                        </p:attrNameLst>
                                      </p:cBhvr>
                                      <p:to>
                                        <p:strVal val="visible"/>
                                      </p:to>
                                    </p:set>
                                    <p:animEffect transition="in" filter="fade">
                                      <p:cBhvr>
                                        <p:cTn id="17" dur="500"/>
                                        <p:tgtEl>
                                          <p:spTgt spid="16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6">
                                            <p:txEl>
                                              <p:pRg st="2" end="2"/>
                                            </p:txEl>
                                          </p:spTgt>
                                        </p:tgtEl>
                                        <p:attrNameLst>
                                          <p:attrName>style.visibility</p:attrName>
                                        </p:attrNameLst>
                                      </p:cBhvr>
                                      <p:to>
                                        <p:strVal val="visible"/>
                                      </p:to>
                                    </p:set>
                                    <p:animEffect transition="in" filter="fade">
                                      <p:cBhvr>
                                        <p:cTn id="22" dur="500"/>
                                        <p:tgtEl>
                                          <p:spTgt spid="16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6">
                                            <p:txEl>
                                              <p:pRg st="3" end="3"/>
                                            </p:txEl>
                                          </p:spTgt>
                                        </p:tgtEl>
                                        <p:attrNameLst>
                                          <p:attrName>style.visibility</p:attrName>
                                        </p:attrNameLst>
                                      </p:cBhvr>
                                      <p:to>
                                        <p:strVal val="visible"/>
                                      </p:to>
                                    </p:set>
                                    <p:animEffect transition="in" filter="fade">
                                      <p:cBhvr>
                                        <p:cTn id="27" dur="500"/>
                                        <p:tgtEl>
                                          <p:spTgt spid="16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6">
                                            <p:txEl>
                                              <p:pRg st="4" end="4"/>
                                            </p:txEl>
                                          </p:spTgt>
                                        </p:tgtEl>
                                        <p:attrNameLst>
                                          <p:attrName>style.visibility</p:attrName>
                                        </p:attrNameLst>
                                      </p:cBhvr>
                                      <p:to>
                                        <p:strVal val="visible"/>
                                      </p:to>
                                    </p:set>
                                    <p:animEffect transition="in" filter="fade">
                                      <p:cBhvr>
                                        <p:cTn id="32" dur="500"/>
                                        <p:tgtEl>
                                          <p:spTgt spid="16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6">
                                            <p:txEl>
                                              <p:pRg st="5" end="5"/>
                                            </p:txEl>
                                          </p:spTgt>
                                        </p:tgtEl>
                                        <p:attrNameLst>
                                          <p:attrName>style.visibility</p:attrName>
                                        </p:attrNameLst>
                                      </p:cBhvr>
                                      <p:to>
                                        <p:strVal val="visible"/>
                                      </p:to>
                                    </p:set>
                                    <p:animEffect transition="in" filter="fade">
                                      <p:cBhvr>
                                        <p:cTn id="37" dur="500"/>
                                        <p:tgtEl>
                                          <p:spTgt spid="16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FAEEB63953B14FAD7AF534009B1224" ma:contentTypeVersion="18" ma:contentTypeDescription="Create a new document." ma:contentTypeScope="" ma:versionID="8a7c05993764498d1310f37084f135e3">
  <xsd:schema xmlns:xsd="http://www.w3.org/2001/XMLSchema" xmlns:xs="http://www.w3.org/2001/XMLSchema" xmlns:p="http://schemas.microsoft.com/office/2006/metadata/properties" xmlns:ns2="738735a5-7f4d-4aa9-af8d-8b071334ac61" xmlns:ns3="52f680d6-3168-4f20-ac6e-dac37dcc420e" targetNamespace="http://schemas.microsoft.com/office/2006/metadata/properties" ma:root="true" ma:fieldsID="fee31713fdf64de48479e68a9736c1b2" ns2:_="" ns3:_="">
    <xsd:import namespace="738735a5-7f4d-4aa9-af8d-8b071334ac61"/>
    <xsd:import namespace="52f680d6-3168-4f20-ac6e-dac37dcc420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8735a5-7f4d-4aa9-af8d-8b071334ac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d42cad8-58e4-4b48-b6f0-5df54cb6a8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f680d6-3168-4f20-ac6e-dac37dcc420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b61af1b-cbcc-47bf-9377-c0fafc255594}" ma:internalName="TaxCatchAll" ma:showField="CatchAllData" ma:web="52f680d6-3168-4f20-ac6e-dac37dcc42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38735a5-7f4d-4aa9-af8d-8b071334ac61">
      <Terms xmlns="http://schemas.microsoft.com/office/infopath/2007/PartnerControls"/>
    </lcf76f155ced4ddcb4097134ff3c332f>
    <TaxCatchAll xmlns="52f680d6-3168-4f20-ac6e-dac37dcc420e" xsi:nil="true"/>
  </documentManagement>
</p:properties>
</file>

<file path=customXml/itemProps1.xml><?xml version="1.0" encoding="utf-8"?>
<ds:datastoreItem xmlns:ds="http://schemas.openxmlformats.org/officeDocument/2006/customXml" ds:itemID="{FBA582BE-A87E-40DB-BD17-0A8C7D922163}"/>
</file>

<file path=customXml/itemProps2.xml><?xml version="1.0" encoding="utf-8"?>
<ds:datastoreItem xmlns:ds="http://schemas.openxmlformats.org/officeDocument/2006/customXml" ds:itemID="{CC10762C-2B54-4D4E-A899-7888DD20C5C2}"/>
</file>

<file path=customXml/itemProps3.xml><?xml version="1.0" encoding="utf-8"?>
<ds:datastoreItem xmlns:ds="http://schemas.openxmlformats.org/officeDocument/2006/customXml" ds:itemID="{DF59E834-D7C8-4C95-AD80-D1E6451FD7EB}"/>
</file>

<file path=docProps/app.xml><?xml version="1.0" encoding="utf-8"?>
<Properties xmlns="http://schemas.openxmlformats.org/officeDocument/2006/extended-properties" xmlns:vt="http://schemas.openxmlformats.org/officeDocument/2006/docPropsVTypes">
  <TotalTime>13</TotalTime>
  <Words>2103</Words>
  <Application>Microsoft Office PowerPoint</Application>
  <PresentationFormat>Widescreen</PresentationFormat>
  <Paragraphs>245</Paragraphs>
  <Slides>31</Slides>
  <Notes>31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Calibri</vt:lpstr>
      <vt:lpstr>Comic Sans MS</vt:lpstr>
      <vt:lpstr>Arial</vt:lpstr>
      <vt:lpstr>Corbel</vt:lpstr>
      <vt:lpstr>Basis</vt:lpstr>
      <vt:lpstr>PowerPoint Presentation</vt:lpstr>
      <vt:lpstr>PowerPoint Presentation</vt:lpstr>
      <vt:lpstr>Look at the toothpicks in front of you.  Think about the following questions.</vt:lpstr>
      <vt:lpstr>Watch the video and think about how the way the toothpick is made changes the way you can use it.</vt:lpstr>
      <vt:lpstr>PowerPoint Presentation</vt:lpstr>
      <vt:lpstr>PowerPoint Presentation</vt:lpstr>
      <vt:lpstr>Bits and Pieces </vt:lpstr>
      <vt:lpstr>Activity</vt:lpstr>
      <vt:lpstr>Discuss it</vt:lpstr>
      <vt:lpstr>ANIMAL STRUCTURES AND FUNCTIONS</vt:lpstr>
      <vt:lpstr>Watch this video and be ready to discuss what structures the desert tortoise has and how they function to help them survive in the Sonoran Desert.</vt:lpstr>
      <vt:lpstr>PowerPoint Presentation</vt:lpstr>
      <vt:lpstr>Structures Every living thing has internal and external structures.</vt:lpstr>
      <vt:lpstr>What were some of the internal and external structures of the desert tortoise? </vt:lpstr>
      <vt:lpstr>What were some of the functions of the external structures of the desert tortoise? </vt:lpstr>
      <vt:lpstr>What are the structures of a javelina?</vt:lpstr>
      <vt:lpstr>Every plant also has structures that have important functions.</vt:lpstr>
      <vt:lpstr>Brainstorm</vt:lpstr>
      <vt:lpstr>Think about it…</vt:lpstr>
      <vt:lpstr>PowerPoint Presentation</vt:lpstr>
      <vt:lpstr>PowerPoint Presentation</vt:lpstr>
      <vt:lpstr>ULTIMATE SONORAN DESERT  Plant/Animal</vt:lpstr>
      <vt:lpstr>PowerPoint Presentation</vt:lpstr>
      <vt:lpstr>Ultimate Sonoran Desert Plant/Animal</vt:lpstr>
      <vt:lpstr>Ultimate Sonoran Desert Living Thing</vt:lpstr>
      <vt:lpstr>Criteria </vt:lpstr>
      <vt:lpstr> Quick Sketch  </vt:lpstr>
      <vt:lpstr>Create </vt:lpstr>
      <vt:lpstr>Diagram with Labels </vt:lpstr>
      <vt:lpstr>Write about it!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Robin Kropp</dc:creator>
  <cp:lastModifiedBy>Robin Kropp</cp:lastModifiedBy>
  <cp:revision>3</cp:revision>
  <dcterms:modified xsi:type="dcterms:W3CDTF">2024-08-15T17:09:05Z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y fmtid="{D5CDD505-2E9C-101B-9397-08002B2CF9AE}" pid="3" name="ContentTypeId">
    <vt:lpwstr>0x010100FAFAEEB63953B14FAD7AF534009B1224</vt:lpwstr>
  </property>
</Properties>
</file>