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3"/>
    <p:sldMasterId id="2147483675" r:id="rId4"/>
  </p:sldMasterIdLst>
  <p:notesMasterIdLst>
    <p:notesMasterId r:id="rId6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Lst>
  <p:sldSz cx="9144000" cy="5143500" type="screen16x9"/>
  <p:notesSz cx="6858000" cy="9144000"/>
  <p:embeddedFontLst>
    <p:embeddedFont>
      <p:font typeface="Coming Soon" panose="020B0604020202020204" charset="0"/>
      <p:regular r:id="rId69"/>
    </p:embeddedFont>
    <p:embeddedFont>
      <p:font typeface="Corbel" panose="020B0503020204020204" pitchFamily="34" charset="0"/>
      <p:regular r:id="rId70"/>
      <p:bold r:id="rId71"/>
      <p:italic r:id="rId72"/>
      <p:boldItalic r:id="rId73"/>
    </p:embeddedFont>
    <p:embeddedFont>
      <p:font typeface="Roboto" panose="020B060402020202020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37D1232-9D3C-4090-BAED-CC5FACC39D65}">
  <a:tblStyle styleId="{F37D1232-9D3C-4090-BAED-CC5FACC39D65}"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58" d="100"/>
          <a:sy n="158" d="100"/>
        </p:scale>
        <p:origin x="91" y="-164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6.fntdata"/><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4.fntdata"/><Relationship Id="rId80"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8.fntdata"/><Relationship Id="rId7" Type="http://schemas.openxmlformats.org/officeDocument/2006/relationships/slide" Target="slides/slide3.xml"/><Relationship Id="rId71" Type="http://schemas.openxmlformats.org/officeDocument/2006/relationships/font" Target="fonts/font3.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buffelgrassseed.com/product-details/"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pir.sa.gov.au/biosecurity/weeds/controlling-weeds/buffel_grass" TargetMode="External"/><Relationship Id="rId4" Type="http://schemas.openxmlformats.org/officeDocument/2006/relationships/hyperlink" Target="https://www.pir.sa.gov.au/biosecurity/weeds_and_pest_animals/weeds_in_sa/weed_id/plant_id_notes/buffel_gras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ag.arizona.edu/~steidl/files/pdfs/Gray%20and%20Steidl%202015.%20Biological%20Invasions.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frontiersin.org/journals/ecology-and-evolution/articles/10.3389/fevo.2021.655561/full"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72a1774ac1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72a1774ac1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34cededba5_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34cededba5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Introduce students to a study conducted in Saguaro National Park.  </a:t>
            </a:r>
            <a:r>
              <a:rPr lang="en">
                <a:solidFill>
                  <a:schemeClr val="dk1"/>
                </a:solidFill>
              </a:rPr>
              <a:t>A major focus of invasive plant science is understanding characteristics of the areas invaded by exotic species and how they differ from non invaded areas.  Several scientists in Saguaro National Park compared the soil, vegetation and soil seed bank of patches invaded and not invaded by buffelgrass. Teacher explains Relative Cover % and BG and NBG.</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5c778bfa1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5c778bfa1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Model a practice round before students work in groups on Student Handout #1. Answer is animated. Students should determine that Whitethorn acacia covered more area in the area without Buffelgrass (NBG) by .4.  The students should conclude that the plant covers more area without buffelgrass by 0.4%</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5d8765f6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5d8765f6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 over directions and check for understanding.  Then lead students in a class discussion about their findings and conclusions.  Students should note that some plant species are much more greatly impacted than others.  Bring attention to the very negative impact on saguaros. Scientists know saguaros can survive one season with buffelgrass, but subsequent generations suffer greatly.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a197ca1f4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a197ca1f4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Lead a discussion in what conclusions the groups have.  Go back and discuss the differences of the impact on different plant species.</a:t>
            </a:r>
            <a:r>
              <a:rPr lang="en">
                <a:solidFill>
                  <a:schemeClr val="dk1"/>
                </a:solidFill>
              </a:rPr>
              <a:t>  Students should determine that the native plant species are quite negatively impacted by Buffelgrass.  Students may also conclude some species can cope better with Buffelgrass compared to some others. Knowing that only one generation of saguaro can really endure battling buffelgrass, ask students what they think could happen in the future to the saguaro population.  Ask students what they think the data would look like over a ten year time span.  Tell students that the longer the Buffelgrass grows and takes over, the more native plant species will be eliminated from that area. Then ask students to think about how native animal species might be impacted.  Teacher may have to lead students to think about how their diet would be impacted if they rely on native plants.  They also should consider how buffel grass turns the desert into grassland and therefore changes the animals’ habitat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3b44ca33c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3b44ca33c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needs to ensure students are clear on the words native species and invasive species.  Have students think of invasive species as invaders. Bullfrogs and crayfish are some examples of animal invasive species.  Tamarisk and salt cedar our examples of invasive trees.  (Image of salt cedar)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a197ca1f4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a197ca1f4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shares definitions.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34cededba5_1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34cededba5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explains we brought buffelgrass here from Africa, from semi-arid grasslands.  It is also native to drier parts of Asia and the Middle East.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34cededba5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34cededba5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100" b="0" i="0" u="none" strike="noStrike" cap="none" dirty="0" smtClean="0">
                <a:solidFill>
                  <a:srgbClr val="000000"/>
                </a:solidFill>
                <a:effectLst/>
                <a:latin typeface="Arial"/>
                <a:ea typeface="Arial"/>
                <a:cs typeface="Arial"/>
                <a:sym typeface="Arial"/>
              </a:rPr>
              <a:t>Teacher will most likely have to give some background on the Dust Bowl of the 1930s. The Dust Bowl was the name given to the drought-stricken Southern Plains region of the United States, which suffered severe dust storms during a dry period in the 1930s. From Texas to Nebraska, people and livestock were killed and crops failed across the entire region. There were many causes of the Dust Bowl, including but not limited to the Homestead Act, changing climate, the belief that “rain follows the plow”, overall ignorance of proper land management and overgrazing.  Winds, drought, and overused soil were other causes as well. While the Dust Bowl did not impact the Sonoran Desert region in quite the same way, there was still a concern about soil erosion in our area due to land use practices exacerbating flood and drought cycles. We needed plants to hold soil in place. Photo source USDA: https://infosys.ars.usda.gov/WindErosion/multimedia/dustbowl/dustbowlpics.html</a:t>
            </a:r>
            <a:endParaRPr lang="en-US" b="0" dirty="0" smtClean="0">
              <a:effectLst/>
            </a:endParaRPr>
          </a:p>
          <a:p>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34cededba5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34cededba5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reviews why we brought Buffelgrass from Africa. SInce it was adapted to drier, warmer climates, people thought it would do well here.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33a9f4772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33a9f4772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introduces buffelgrass traits and ID.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34cededba5_1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34cededba5_1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students look at photos.  Teacher explains that the photo on the left shows a healthy Sonoran Desert landscape absent of buffelgrass. The photo on the right shows a Sonoran landscape invaded by buffelgrass. Students generate Wonder statements and place them on Wonder Wall</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3385a6ddd6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3385a6ddd6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continues to review traits. Flower stalks are reddish-purple and turn sandy brown as they dry. When the seeds fall off, the part to which they were attached is rough to the touch and zig-zaggy looking.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34cededba5_1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34cededba5_1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continues sharing information on buffelgrass traits.  Revisit link from Engage part of lesson and look up Buffel Grass seed under B.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34cededba5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34cededba5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then reveals the traits that have caused problems we did not anticipate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3385a6ddd6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3385a6ddd6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continues to review the Buffelgrass traits that negatively impact the environment and native plants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fd537fed9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fd537fed9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Teacher continues to review the </a:t>
            </a:r>
            <a:r>
              <a:rPr lang="en-US" sz="1100" b="0" i="0" u="none" strike="noStrike" cap="none" dirty="0" err="1" smtClean="0">
                <a:solidFill>
                  <a:srgbClr val="000000"/>
                </a:solidFill>
                <a:effectLst/>
                <a:latin typeface="Arial"/>
                <a:ea typeface="Arial"/>
                <a:cs typeface="Arial"/>
                <a:sym typeface="Arial"/>
              </a:rPr>
              <a:t>Buffelgrass</a:t>
            </a:r>
            <a:r>
              <a:rPr lang="en-US" sz="1100" b="0" i="0" u="none" strike="noStrike" cap="none" dirty="0" smtClean="0">
                <a:solidFill>
                  <a:srgbClr val="000000"/>
                </a:solidFill>
                <a:effectLst/>
                <a:latin typeface="Arial"/>
                <a:ea typeface="Arial"/>
                <a:cs typeface="Arial"/>
                <a:sym typeface="Arial"/>
              </a:rPr>
              <a:t> traits that negatively impact the environment and native plants, including the damaging effects of the very hot fires fueled by </a:t>
            </a:r>
            <a:r>
              <a:rPr lang="en-US" sz="1100" b="0" i="0" u="none" strike="noStrike" cap="none" dirty="0" err="1" smtClean="0">
                <a:solidFill>
                  <a:srgbClr val="000000"/>
                </a:solidFill>
                <a:effectLst/>
                <a:latin typeface="Arial"/>
                <a:ea typeface="Arial"/>
                <a:cs typeface="Arial"/>
                <a:sym typeface="Arial"/>
              </a:rPr>
              <a:t>buffelgrass</a:t>
            </a:r>
            <a:r>
              <a:rPr lang="en-US" sz="1100" b="0" i="0" u="none" strike="noStrike" cap="none" dirty="0" smtClean="0">
                <a:solidFill>
                  <a:srgbClr val="000000"/>
                </a:solidFill>
                <a:effectLst/>
                <a:latin typeface="Arial"/>
                <a:ea typeface="Arial"/>
                <a:cs typeface="Arial"/>
                <a:sym typeface="Arial"/>
              </a:rPr>
              <a:t>. The link shows a test burn in which Saguaro National Park teamed up with Tucson Water and University of Arizona researcher Chris McDonald to conduct a 160-acre prescribed burn on City of Tucson land in </a:t>
            </a:r>
            <a:r>
              <a:rPr lang="en-US" sz="1100" b="0" i="0" u="none" strike="noStrike" cap="none" dirty="0" err="1" smtClean="0">
                <a:solidFill>
                  <a:srgbClr val="000000"/>
                </a:solidFill>
                <a:effectLst/>
                <a:latin typeface="Arial"/>
                <a:ea typeface="Arial"/>
                <a:cs typeface="Arial"/>
                <a:sym typeface="Arial"/>
              </a:rPr>
              <a:t>Avra</a:t>
            </a:r>
            <a:r>
              <a:rPr lang="en-US" sz="1100" b="0" i="0" u="none" strike="noStrike" cap="none" dirty="0" smtClean="0">
                <a:solidFill>
                  <a:srgbClr val="000000"/>
                </a:solidFill>
                <a:effectLst/>
                <a:latin typeface="Arial"/>
                <a:ea typeface="Arial"/>
                <a:cs typeface="Arial"/>
                <a:sym typeface="Arial"/>
              </a:rPr>
              <a:t> Valley on May 28, 2008. (https://www.youtube.com/watch?v=rBnsTsXwn50) Play the video then ask students if they were a property owner/homeowner/renter, should they have a vested interest in the invasion of </a:t>
            </a:r>
            <a:r>
              <a:rPr lang="en-US" sz="1100" b="0" i="0" u="none" strike="noStrike" cap="none" dirty="0" err="1" smtClean="0">
                <a:solidFill>
                  <a:srgbClr val="000000"/>
                </a:solidFill>
                <a:effectLst/>
                <a:latin typeface="Arial"/>
                <a:ea typeface="Arial"/>
                <a:cs typeface="Arial"/>
                <a:sym typeface="Arial"/>
              </a:rPr>
              <a:t>buffelgrass</a:t>
            </a:r>
            <a:r>
              <a:rPr lang="en-US" sz="1100" b="0" i="0" u="none" strike="noStrike" cap="none" dirty="0" smtClean="0">
                <a:solidFill>
                  <a:srgbClr val="000000"/>
                </a:solidFill>
                <a:effectLst/>
                <a:latin typeface="Arial"/>
                <a:ea typeface="Arial"/>
                <a:cs typeface="Arial"/>
                <a:sym typeface="Arial"/>
              </a:rPr>
              <a:t>?</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33a9f4772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33a9f4772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reviews slide info and what happens when buffel grass takes over. Discuss how our unique desert is being transformed into a grassland. The world only has one Sonoran Desert; once it’s gone, it’s lost forever. The saguaro only grows in the Sonoran Desert.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0038c30f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0038c30f1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guides students to compare the two photos.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3a19248e32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3a19248e3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shares how other continents and countries impacted by Buffelgrass.  Teacher should point out the borders.  Arizona has labeled Buffelgrass as a Noxious Weed, but surrounding states continue to sell it </a:t>
            </a:r>
            <a:r>
              <a:rPr lang="en" u="sng">
                <a:solidFill>
                  <a:schemeClr val="hlink"/>
                </a:solidFill>
                <a:hlinkClick r:id="rId3"/>
              </a:rPr>
              <a:t>http://buffelgrassseed.com/product-details/</a:t>
            </a:r>
            <a:r>
              <a:rPr lang="en"/>
              <a:t>  (Teacher may choose to take students to this sight to see where this company is located). Mexico listed Buffelgrass as a Federal Invasive Species in 2016.  </a:t>
            </a:r>
            <a:r>
              <a:rPr lang="en">
                <a:solidFill>
                  <a:schemeClr val="dk1"/>
                </a:solidFill>
                <a:highlight>
                  <a:srgbClr val="FFFFFF"/>
                </a:highlight>
              </a:rPr>
              <a:t>The South Australian Government  declared </a:t>
            </a:r>
            <a:r>
              <a:rPr lang="en" u="sng">
                <a:solidFill>
                  <a:srgbClr val="006A94"/>
                </a:solidFill>
                <a:highlight>
                  <a:srgbClr val="FFFFFF"/>
                </a:highlight>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buffel grass</a:t>
            </a:r>
            <a:r>
              <a:rPr lang="en">
                <a:solidFill>
                  <a:schemeClr val="dk1"/>
                </a:solidFill>
                <a:highlight>
                  <a:srgbClr val="FFFFFF"/>
                </a:highlight>
              </a:rPr>
              <a:t> a weed under the </a:t>
            </a:r>
            <a:r>
              <a:rPr lang="en" i="1">
                <a:solidFill>
                  <a:schemeClr val="dk1"/>
                </a:solidFill>
                <a:highlight>
                  <a:srgbClr val="FFFFFF"/>
                </a:highlight>
              </a:rPr>
              <a:t>Natural Resources Management Act 2004</a:t>
            </a:r>
            <a:r>
              <a:rPr lang="en">
                <a:solidFill>
                  <a:schemeClr val="dk1"/>
                </a:solidFill>
                <a:highlight>
                  <a:srgbClr val="FFFFFF"/>
                </a:highlight>
              </a:rPr>
              <a:t>.</a:t>
            </a:r>
            <a:r>
              <a:rPr lang="en"/>
              <a:t>  </a:t>
            </a:r>
            <a:r>
              <a:rPr lang="en" u="sng">
                <a:solidFill>
                  <a:schemeClr val="hlink"/>
                </a:solidFill>
                <a:hlinkClick r:id="rId5"/>
              </a:rPr>
              <a:t>https://www.pir.sa.gov.au/biosecurity/weeds/controlling-weeds/buffel_grass</a:t>
            </a:r>
            <a:r>
              <a:rPr lang="en"/>
              <a:t>     Teacher should discuss what students have learned already about how seeds travel via wind, water, etc.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f5cb30798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f5cb30798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Allow students to discuss in group what they think a stakeholder is and teacher introduces the definition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f5cb30798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f5cb30798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Students put heads together and discusses who would have a vested interest in preventing buffel grass from continuing to spread.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37c44839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337c44839d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students put Heads Together in their groups to discuss what’s being sold in this product catalogue. Who would be buying the product and why would they be buying it? Students record their conclusions on Unit 3 Student Handout #1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f5cb30798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f5cb30798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goes over stakeholders listed on slide and why they are stakeholders. </a:t>
            </a:r>
            <a:r>
              <a:rPr lang="en">
                <a:solidFill>
                  <a:schemeClr val="dk1"/>
                </a:solidFill>
                <a:highlight>
                  <a:srgbClr val="FFFFFF"/>
                </a:highlight>
              </a:rPr>
              <a:t>Teacher will most likely need to explain that an </a:t>
            </a:r>
            <a:r>
              <a:rPr lang="en">
                <a:solidFill>
                  <a:schemeClr val="dk1"/>
                </a:solidFill>
              </a:rPr>
              <a:t>Homeowners Association HOA </a:t>
            </a:r>
            <a:r>
              <a:rPr lang="en">
                <a:solidFill>
                  <a:srgbClr val="111111"/>
                </a:solidFill>
              </a:rPr>
              <a:t> is an organization that makes and enforces rules and guidelines for a subdivision, planned community, or condominium building. HOAs do want buffel grass around or near their communities due to fire risk.  Teacher will most likely need to explain that Arizona Department of Transportation</a:t>
            </a:r>
            <a:r>
              <a:rPr lang="en">
                <a:solidFill>
                  <a:srgbClr val="202124"/>
                </a:solidFill>
                <a:highlight>
                  <a:srgbClr val="FFFFFF"/>
                </a:highlight>
              </a:rPr>
              <a:t> agency is  responsible for planning, building,operating maintaining highways &amp; is involved with maintaining public transportation and municipal airports. ADOT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rgbClr val="111111"/>
                </a:solidFill>
              </a:rPr>
              <a:t>does not want buffel grass growing in medians due to fire danger. Ranchers and farmers do not want their land to become infested with buffelgrass for the same reason - greatly increased fire danger. Scientists want to prevent the spread of buffelgrass and study impacts of buffelgrass on native animal species as well.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3a19248e32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13a19248e32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teacher gets students to share their thinking on how to deal with buffel grass, teacher begins sharing how Buffelgrass must be removed manually or killed with herbicide. </a:t>
            </a:r>
            <a:r>
              <a:rPr lang="en">
                <a:solidFill>
                  <a:srgbClr val="111111"/>
                </a:solidFill>
              </a:rPr>
              <a:t>Teacher informs students that herbicides (humans spraying, using vehicles to spray herbicide and spraying from airplanes) &amp; manually pulling</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fd7997d9f1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1fd7997d9f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Show this </a:t>
            </a:r>
            <a:r>
              <a:rPr lang="en" dirty="0"/>
              <a:t>short video summarizing the threat of buffelgrass and Saguaro National Park’s efforts to prevent its spread.</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fd7997d9f1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fd7997d9f1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talks about how Federal dollars help fight the buffelgrass battle. Teacher can take student to link for more information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3a19248e32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3a19248e32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shares some local Stakeholders and stakeholders not discussed earlier and why they are stakeholders. Discuss why these stakeholders have a vested interest in preventing the spread of buffel grass.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3a19248e32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3a19248e32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shares local groups that actively organize community Buffelgrass pulls. It’s not just governments and companies who care, it’s all of us.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3a19248e32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13a19248e32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shares information on how kids can make a difference too, like the Desert Museum’s Coati Kids Club and their active role in pulling Buffelgrass on land near the museum. Teacher has students process and discuss what the data on the number of bags collected means.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3a19248e32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13a19248e32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again emphasizes the power of citizens actively working together to get rid of Buffelgrass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3a19248e32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3a19248e32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shares how the Buffelgrass Battle is discussed in the local media so as to raise awareness in hopes of getting citizens to become an active participant in battling buffel grass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34cededba5_1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134cededba5_1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goes over Directions and Objective of game on the next several slides.  Students play game for 20-25 minutes.  Students record their learning from playing the game on their handout.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337c44839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337c44839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Students should determine that plants or seeds are being sold.  Students should know a person growing something is purchasing the seeds.  Teacher may have to lead students to think of farmers and ranchers.  Targeted questions might include: Are there any people who may want these seeds for more than a garden?  Who might grow lots and lots of plants? Who might grow plants for a living to make money?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f9bc076c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1f9bc076c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reads info off of slide to class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f9bc076ca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1f9bc076ca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goes over directions and checks for understanding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f9bc076cad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1f9bc076ca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reviews rules - checking for understanding questions on the next slide. Student roles can be modified to fit your group’s needs. All players should take part in placing initial cards and helping to place/remove buffelgrass cards. The two buffelgrass roles are for keeping the cards neat and sorted. You can use different strategies to assign roles (oldest-youngest, wearing longest socks-shortest socks, etc.) or assign based on need.</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021394391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2021394391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Students play game for 20-25 minutes.  Students record their learning from playing the game on their handout.  Allow students to write their learning as they play the game.Teacher leads class in a discussion about the game, how it went, and what students learned.</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f9bc07704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f9bc07704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Check student understanding of how to play the game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f9bc07704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1f9bc07704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Continue to check for understanding of game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f9bc076ca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1f9bc076ca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reviews desert plant cards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f9bc076cad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f9bc076cad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Teacher reviews desert animal cards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f9bc076cad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1f9bc076cad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reviews plant and seed cards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5fd069702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5fd069702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Give time to Students to record their learning from playing the game on their handout.  Allow students to write their learning as they play the game.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34cededba5_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34cededba5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reviews past learning in unit of how humans can and do select for traits. Teacher may need to lead students to realize ranchers raise cows.  </a:t>
            </a:r>
            <a:r>
              <a:rPr lang="en">
                <a:solidFill>
                  <a:schemeClr val="dk1"/>
                </a:solidFill>
              </a:rPr>
              <a:t> Depending upon student background knowledge, </a:t>
            </a:r>
            <a:r>
              <a:rPr lang="en"/>
              <a:t>students may never have considered where the meat they eat comes from and the care and feeding of cows.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0077ab1fb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0077ab1fb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takes students through questions posted on slide and leads class discussion. Students revisit their predictions on how the invasion of bufflegrass could impact native animal species.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0077ab1fb2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0077ab1fb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shares that any animal that eats or relies on a native plant for its food is negatively impacted as well.  Teacher should explain scientists measured the mass (height, weight and length) or male and female tortoises in areas invaded with buffelgrass, and areas not invaded by buffelgrass. Ask students to predict what scientists found. https://ag.arizona.edu/~steidl/files/pdfs/Gray%20and%20Steidl%202015.%20Biological%20Invasions.pdf</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0077ab1fb2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0077ab1fb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Teacher shares data on desert tortoise. Teacher explains the Y Axis is a measure of the tortoise’s overall health or body condition, basically a measure of the mass (weight) divided by the shell size of each male and female tortoise they measured. The X Axis shows the percentage of area infested with buffelgrass.  Students put heads together and discuss. Teacher listens to student thinking.  The desert tortoise eats the natural vegetation that is hard to find due to buffelgrass replacing natural plants. Buffelgrass is not nutritious or a part of a desert tortoise’s natural diet.  Here is the link to the paper written about the Study.   </a:t>
            </a:r>
            <a:r>
              <a:rPr lang="en" u="sng">
                <a:solidFill>
                  <a:schemeClr val="hlink"/>
                </a:solidFill>
                <a:hlinkClick r:id="rId3"/>
              </a:rPr>
              <a:t>https://ag.arizona.edu/~steidl/files/pdfs/Gray%20and%20Steidl%202015.%20Biological%20Invasions.pdf</a:t>
            </a:r>
            <a:r>
              <a:rPr lang="en">
                <a:solidFill>
                  <a:schemeClr val="dk1"/>
                </a:solidFill>
              </a:rPr>
              <a:t>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0077ab1fb2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0077ab1fb2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poses question on slide. Student put Heads Together and may conclude that since the tortoises’ habitat is changing, they may have difficulty finding shelter sites. Not only do tortoises rely on native plants for food, but plants also provide shelter and cover. And buffelgrass may obstruct them from finding the rocky crevices or soil embankments in which to retreat.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5d8765f6ca_2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15d8765f6ca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students revisit their post its on the Wonder Wall  from the beginning of the until.  Ask students if they want to add anymore post-its and if their I wonders have been answered.</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5d8765f6ca_2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15d8765f6ca_2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revisits the unit’s Driving Question. Teacher then asks students what change in the environment did humans cause in this unit and what populations were impacted. Have students discuss their answers.  Then lead a class discussion on the students’ thinking. Discuss that humans brought buffelgrass to North America.  Focus on how it has negatively impacted the population of native plant species - particularly saguaros in  the Sonoran Desert. This in turn impacts any animal eating native species. Humans have been impacted as well. Revisit stakeholders. Also point out that humans did not anticipate or know about the negative impacts of buffelgrass - they were trying to solve a problem.  As humans deal with solving problems they encounter with the environment, they often deal with unintended consequences.  Science was behind buffelgrass being a solution, and science was behind fixing the problems our “solution” created.  No environmental issue is simple.</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3249c9345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13249c9345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goes over information in slide and explains </a:t>
            </a:r>
            <a:r>
              <a:rPr lang="en">
                <a:solidFill>
                  <a:schemeClr val="dk1"/>
                </a:solidFill>
              </a:rPr>
              <a:t>that based on many studies and considerable data, this is a graphic of scientists’ conclusions about our future with buffelgrass if we do nothing.</a:t>
            </a:r>
            <a:r>
              <a:rPr lang="en"/>
              <a:t> Explain the Near Future is roughly 50 years by scientists’ predictions. Bring attention to the size of the flames.  Teacher asks students what they think this symbolizes.  What do the arrows show?</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3b44ca33c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13b44ca33c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listens to students’ thinking.  Teacher checks for student understanding.  Ensure they understand that the future graphic shows buffelgrass will form connectivity between the upland grasslands and woodlands and can carry forest fires from the mountains into the desert, covering more area of land while increasing fire danger, burning off native plants, and replacing native ecosystems with non-native savanna grasslands. Teachers can see entire article here: </a:t>
            </a:r>
            <a:r>
              <a:rPr lang="en" u="sng">
                <a:solidFill>
                  <a:schemeClr val="hlink"/>
                </a:solidFill>
                <a:hlinkClick r:id="rId3"/>
              </a:rPr>
              <a:t>https://www.frontiersin.org/journals/ecology-and-evolution/articles/10.3389/fevo.2021.655561/full</a:t>
            </a:r>
            <a:endParaRPr/>
          </a:p>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fd7997d9f1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fd7997d9f1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listens to students ideas and thinking based on what they know what know about buffelgrass.  Check student understanding that the fire can spread down the mountain and burn hotter with buffelgrass while turning habitat to non-native grasslands.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5d8765f6ca_3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5d8765f6ca_3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explains how the size of the graphic shows that the fires are increasing in size and temperature, are moving down the mountain and into the foothills. Discuss what impact this would have on humans, the environment, animals.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34cededba5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34cededba5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Students will most likely say food.  Discuss with students what cows eat - grass in pastures. </a:t>
            </a:r>
            <a:r>
              <a:rPr lang="en">
                <a:solidFill>
                  <a:schemeClr val="dk1"/>
                </a:solidFill>
              </a:rPr>
              <a:t>If students are not knowledgeable about ranching or have never thought about ranching much, they will not think about feeding high numbers of cattle.</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5d8765f6ca_3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15d8765f6ca_3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Review with students that currently, manual pulling of the buffelgrass, herbicides, legislation, and educating the public are efforts residents and scientists have put forth for solving the buffelgrass problem. Students then record what they believe the most effective solution to be on their student handout.</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021394391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021394391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02139439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02139439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wrap up unit, revisit that due to trait variation, all individual plants and animals are unique (excluding identical twins).  Humans have selected for desirable plant traits for years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021394391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2021394391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students how we would ensure that the traits they selected for their next generation actually passed on. Ask how if they wanted flowers to have 6 petals, how would they go about doing that? Students would need to find 2 plants with a 6-petaled flower and cross pollinate those 2 flowers.  Wild roses have 4-6 petals.  Humans selected traits over the years and the domestic roses now have more like 45 petals.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34cededba5_1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34cededba5_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Depending upon student background knowledge, teacher may need to lead students to realize a rancher must feed many animals and this costs money. The link shows students the detail of the seed information.  Discuss traits listed and why they would be of importance to ranchers</a:t>
            </a:r>
            <a:r>
              <a:rPr lang="en" dirty="0" smtClean="0"/>
              <a:t>. (In slide show mode, the Australian Pastures link goes to this website:</a:t>
            </a:r>
            <a:r>
              <a:rPr lang="en" baseline="0" dirty="0" smtClean="0"/>
              <a:t> </a:t>
            </a:r>
            <a:r>
              <a:rPr lang="en-US" baseline="0" dirty="0" smtClean="0"/>
              <a:t>https://keys.lucidcentral.org/keys/v3/pastures/Html/Brunswick_grass.htm)</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5c778bf9b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5c778bf9b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Introduce students to a study conducted in Saguaro National Park.  </a:t>
            </a:r>
            <a:r>
              <a:rPr lang="en">
                <a:solidFill>
                  <a:schemeClr val="dk1"/>
                </a:solidFill>
              </a:rPr>
              <a:t>A major focus of invasive plant science is understanding characteristics of the areas invaded by non-native species and how they differ from non invaded areas.  Teacher introduces definition of Invasive Species.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5c778bf9b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5c778bf9b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discusses location of Saguaro National Park</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a:lnSpc>
                <a:spcPct val="90000"/>
              </a:lnSpc>
              <a:spcBef>
                <a:spcPts val="0"/>
              </a:spcBef>
              <a:spcAft>
                <a:spcPts val="0"/>
              </a:spcAft>
              <a:buClr>
                <a:schemeClr val="accent1"/>
              </a:buClr>
              <a:buSzPts val="2100"/>
              <a:buFont typeface="Corbel"/>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4" name="Google Shape;14;p2"/>
          <p:cNvSpPr txBox="1">
            <a:spLocks noGrp="1"/>
          </p:cNvSpPr>
          <p:nvPr>
            <p:ph type="body" idx="1"/>
          </p:nvPr>
        </p:nvSpPr>
        <p:spPr>
          <a:xfrm>
            <a:off x="311700" y="1152475"/>
            <a:ext cx="3999900" cy="3416400"/>
          </a:xfrm>
          <a:prstGeom prst="rect">
            <a:avLst/>
          </a:prstGeom>
          <a:noFill/>
          <a:ln>
            <a:noFill/>
          </a:ln>
        </p:spPr>
        <p:txBody>
          <a:bodyPr spcFirstLastPara="1" wrap="square" lIns="68575" tIns="68575" rIns="68575" bIns="68575" anchor="t" anchorCtr="0">
            <a:noAutofit/>
          </a:bodyPr>
          <a:lstStyle>
            <a:lvl1pPr marL="457200" lvl="0" indent="-298450" algn="l">
              <a:lnSpc>
                <a:spcPct val="90000"/>
              </a:lnSpc>
              <a:spcBef>
                <a:spcPts val="0"/>
              </a:spcBef>
              <a:spcAft>
                <a:spcPts val="0"/>
              </a:spcAft>
              <a:buSzPts val="1100"/>
              <a:buChar char="●"/>
              <a:defRPr sz="1400"/>
            </a:lvl1pPr>
            <a:lvl2pPr marL="914400" lvl="1" indent="-285750" algn="l">
              <a:lnSpc>
                <a:spcPct val="90000"/>
              </a:lnSpc>
              <a:spcBef>
                <a:spcPts val="1600"/>
              </a:spcBef>
              <a:spcAft>
                <a:spcPts val="0"/>
              </a:spcAft>
              <a:buSzPts val="900"/>
              <a:buChar char="○"/>
              <a:defRPr sz="1200"/>
            </a:lvl2pPr>
            <a:lvl3pPr marL="1371600" lvl="2" indent="-285750" algn="l">
              <a:lnSpc>
                <a:spcPct val="90000"/>
              </a:lnSpc>
              <a:spcBef>
                <a:spcPts val="1600"/>
              </a:spcBef>
              <a:spcAft>
                <a:spcPts val="0"/>
              </a:spcAft>
              <a:buSzPts val="900"/>
              <a:buChar char="■"/>
              <a:defRPr sz="1200"/>
            </a:lvl3pPr>
            <a:lvl4pPr marL="1828800" lvl="3" indent="-285750" algn="l">
              <a:lnSpc>
                <a:spcPct val="90000"/>
              </a:lnSpc>
              <a:spcBef>
                <a:spcPts val="1600"/>
              </a:spcBef>
              <a:spcAft>
                <a:spcPts val="0"/>
              </a:spcAft>
              <a:buSzPts val="900"/>
              <a:buChar char="●"/>
              <a:defRPr sz="1200"/>
            </a:lvl4pPr>
            <a:lvl5pPr marL="2286000" lvl="4" indent="-285750" algn="l">
              <a:lnSpc>
                <a:spcPct val="90000"/>
              </a:lnSpc>
              <a:spcBef>
                <a:spcPts val="1600"/>
              </a:spcBef>
              <a:spcAft>
                <a:spcPts val="0"/>
              </a:spcAft>
              <a:buSzPts val="900"/>
              <a:buChar char="○"/>
              <a:defRPr sz="1200"/>
            </a:lvl5pPr>
            <a:lvl6pPr marL="2743200" lvl="5" indent="-285750" algn="l">
              <a:lnSpc>
                <a:spcPct val="90000"/>
              </a:lnSpc>
              <a:spcBef>
                <a:spcPts val="1600"/>
              </a:spcBef>
              <a:spcAft>
                <a:spcPts val="0"/>
              </a:spcAft>
              <a:buSzPts val="900"/>
              <a:buChar char="■"/>
              <a:defRPr sz="1200"/>
            </a:lvl6pPr>
            <a:lvl7pPr marL="3200400" lvl="6" indent="-285750" algn="l">
              <a:lnSpc>
                <a:spcPct val="90000"/>
              </a:lnSpc>
              <a:spcBef>
                <a:spcPts val="1600"/>
              </a:spcBef>
              <a:spcAft>
                <a:spcPts val="0"/>
              </a:spcAft>
              <a:buSzPts val="900"/>
              <a:buChar char="●"/>
              <a:defRPr sz="1200"/>
            </a:lvl7pPr>
            <a:lvl8pPr marL="3657600" lvl="7" indent="-285750" algn="l">
              <a:lnSpc>
                <a:spcPct val="90000"/>
              </a:lnSpc>
              <a:spcBef>
                <a:spcPts val="1600"/>
              </a:spcBef>
              <a:spcAft>
                <a:spcPts val="0"/>
              </a:spcAft>
              <a:buSzPts val="900"/>
              <a:buChar char="○"/>
              <a:defRPr sz="1200"/>
            </a:lvl8pPr>
            <a:lvl9pPr marL="4114800" lvl="8" indent="-285750" algn="l">
              <a:lnSpc>
                <a:spcPct val="90000"/>
              </a:lnSpc>
              <a:spcBef>
                <a:spcPts val="1600"/>
              </a:spcBef>
              <a:spcAft>
                <a:spcPts val="1600"/>
              </a:spcAft>
              <a:buSzPts val="900"/>
              <a:buChar char="■"/>
              <a:defRPr sz="1200"/>
            </a:lvl9pPr>
          </a:lstStyle>
          <a:p>
            <a:endParaRPr/>
          </a:p>
        </p:txBody>
      </p:sp>
      <p:sp>
        <p:nvSpPr>
          <p:cNvPr id="15" name="Google Shape;15;p2"/>
          <p:cNvSpPr txBox="1">
            <a:spLocks noGrp="1"/>
          </p:cNvSpPr>
          <p:nvPr>
            <p:ph type="body" idx="2"/>
          </p:nvPr>
        </p:nvSpPr>
        <p:spPr>
          <a:xfrm>
            <a:off x="4832400" y="1152475"/>
            <a:ext cx="3999900" cy="3416400"/>
          </a:xfrm>
          <a:prstGeom prst="rect">
            <a:avLst/>
          </a:prstGeom>
          <a:noFill/>
          <a:ln>
            <a:noFill/>
          </a:ln>
        </p:spPr>
        <p:txBody>
          <a:bodyPr spcFirstLastPara="1" wrap="square" lIns="68575" tIns="68575" rIns="68575" bIns="68575" anchor="t" anchorCtr="0">
            <a:noAutofit/>
          </a:bodyPr>
          <a:lstStyle>
            <a:lvl1pPr marL="457200" lvl="0" indent="-298450" algn="l">
              <a:lnSpc>
                <a:spcPct val="90000"/>
              </a:lnSpc>
              <a:spcBef>
                <a:spcPts val="0"/>
              </a:spcBef>
              <a:spcAft>
                <a:spcPts val="0"/>
              </a:spcAft>
              <a:buSzPts val="1100"/>
              <a:buChar char="●"/>
              <a:defRPr sz="1400"/>
            </a:lvl1pPr>
            <a:lvl2pPr marL="914400" lvl="1" indent="-285750" algn="l">
              <a:lnSpc>
                <a:spcPct val="90000"/>
              </a:lnSpc>
              <a:spcBef>
                <a:spcPts val="1600"/>
              </a:spcBef>
              <a:spcAft>
                <a:spcPts val="0"/>
              </a:spcAft>
              <a:buSzPts val="900"/>
              <a:buChar char="○"/>
              <a:defRPr sz="1200"/>
            </a:lvl2pPr>
            <a:lvl3pPr marL="1371600" lvl="2" indent="-285750" algn="l">
              <a:lnSpc>
                <a:spcPct val="90000"/>
              </a:lnSpc>
              <a:spcBef>
                <a:spcPts val="1600"/>
              </a:spcBef>
              <a:spcAft>
                <a:spcPts val="0"/>
              </a:spcAft>
              <a:buSzPts val="900"/>
              <a:buChar char="■"/>
              <a:defRPr sz="1200"/>
            </a:lvl3pPr>
            <a:lvl4pPr marL="1828800" lvl="3" indent="-285750" algn="l">
              <a:lnSpc>
                <a:spcPct val="90000"/>
              </a:lnSpc>
              <a:spcBef>
                <a:spcPts val="1600"/>
              </a:spcBef>
              <a:spcAft>
                <a:spcPts val="0"/>
              </a:spcAft>
              <a:buSzPts val="900"/>
              <a:buChar char="●"/>
              <a:defRPr sz="1200"/>
            </a:lvl4pPr>
            <a:lvl5pPr marL="2286000" lvl="4" indent="-285750" algn="l">
              <a:lnSpc>
                <a:spcPct val="90000"/>
              </a:lnSpc>
              <a:spcBef>
                <a:spcPts val="1600"/>
              </a:spcBef>
              <a:spcAft>
                <a:spcPts val="0"/>
              </a:spcAft>
              <a:buSzPts val="900"/>
              <a:buChar char="○"/>
              <a:defRPr sz="1200"/>
            </a:lvl5pPr>
            <a:lvl6pPr marL="2743200" lvl="5" indent="-285750" algn="l">
              <a:lnSpc>
                <a:spcPct val="90000"/>
              </a:lnSpc>
              <a:spcBef>
                <a:spcPts val="1600"/>
              </a:spcBef>
              <a:spcAft>
                <a:spcPts val="0"/>
              </a:spcAft>
              <a:buSzPts val="900"/>
              <a:buChar char="■"/>
              <a:defRPr sz="1200"/>
            </a:lvl6pPr>
            <a:lvl7pPr marL="3200400" lvl="6" indent="-285750" algn="l">
              <a:lnSpc>
                <a:spcPct val="90000"/>
              </a:lnSpc>
              <a:spcBef>
                <a:spcPts val="1600"/>
              </a:spcBef>
              <a:spcAft>
                <a:spcPts val="0"/>
              </a:spcAft>
              <a:buSzPts val="900"/>
              <a:buChar char="●"/>
              <a:defRPr sz="1200"/>
            </a:lvl7pPr>
            <a:lvl8pPr marL="3657600" lvl="7" indent="-285750" algn="l">
              <a:lnSpc>
                <a:spcPct val="90000"/>
              </a:lnSpc>
              <a:spcBef>
                <a:spcPts val="1600"/>
              </a:spcBef>
              <a:spcAft>
                <a:spcPts val="0"/>
              </a:spcAft>
              <a:buSzPts val="900"/>
              <a:buChar char="○"/>
              <a:defRPr sz="1200"/>
            </a:lvl8pPr>
            <a:lvl9pPr marL="4114800" lvl="8" indent="-285750" algn="l">
              <a:lnSpc>
                <a:spcPct val="90000"/>
              </a:lnSpc>
              <a:spcBef>
                <a:spcPts val="1600"/>
              </a:spcBef>
              <a:spcAft>
                <a:spcPts val="1600"/>
              </a:spcAft>
              <a:buSzPts val="900"/>
              <a:buChar char="■"/>
              <a:defRPr sz="1200"/>
            </a:lvl9pPr>
          </a:lstStyle>
          <a:p>
            <a:endParaRPr/>
          </a:p>
        </p:txBody>
      </p:sp>
      <p:sp>
        <p:nvSpPr>
          <p:cNvPr id="16" name="Google Shape;16;p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857250" y="457200"/>
            <a:ext cx="7406700" cy="10173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p11"/>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accent1"/>
              </a:buClr>
              <a:buSzPts val="1100"/>
              <a:buFont typeface="Arial"/>
              <a:buNone/>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72" name="Google Shape;72;p11"/>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chemeClr val="accent1"/>
              </a:buClr>
              <a:buSzPts val="1100"/>
              <a:buFont typeface="Arial"/>
              <a:buNone/>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73" name="Google Shape;73;p11"/>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857250" y="822960"/>
            <a:ext cx="2949000" cy="13029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accent1"/>
              </a:buClr>
              <a:buSzPts val="2300"/>
              <a:buFont typeface="Corbel"/>
              <a:buNone/>
              <a:defRPr sz="3000"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12"/>
          <p:cNvSpPr>
            <a:spLocks noGrp="1"/>
          </p:cNvSpPr>
          <p:nvPr>
            <p:ph type="pic" idx="2"/>
          </p:nvPr>
        </p:nvSpPr>
        <p:spPr>
          <a:xfrm>
            <a:off x="4059936" y="802385"/>
            <a:ext cx="4574400" cy="3600600"/>
          </a:xfrm>
          <a:prstGeom prst="rect">
            <a:avLst/>
          </a:prstGeom>
          <a:noFill/>
          <a:ln>
            <a:noFill/>
          </a:ln>
        </p:spPr>
      </p:sp>
      <p:sp>
        <p:nvSpPr>
          <p:cNvPr id="77" name="Google Shape;77;p12"/>
          <p:cNvSpPr txBox="1">
            <a:spLocks noGrp="1"/>
          </p:cNvSpPr>
          <p:nvPr>
            <p:ph type="body" idx="1"/>
          </p:nvPr>
        </p:nvSpPr>
        <p:spPr>
          <a:xfrm>
            <a:off x="857250" y="2125980"/>
            <a:ext cx="2949000" cy="21603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SzPts val="800"/>
              <a:buNone/>
              <a:defRPr sz="1300"/>
            </a:lvl1pPr>
            <a:lvl2pPr marL="914400" lvl="1" indent="-228600" algn="l">
              <a:lnSpc>
                <a:spcPct val="90000"/>
              </a:lnSpc>
              <a:spcBef>
                <a:spcPts val="200"/>
              </a:spcBef>
              <a:spcAft>
                <a:spcPts val="0"/>
              </a:spcAft>
              <a:buSzPts val="500"/>
              <a:buNone/>
              <a:defRPr sz="900"/>
            </a:lvl2pPr>
            <a:lvl3pPr marL="1371600" lvl="2" indent="-228600" algn="l">
              <a:lnSpc>
                <a:spcPct val="90000"/>
              </a:lnSpc>
              <a:spcBef>
                <a:spcPts val="300"/>
              </a:spcBef>
              <a:spcAft>
                <a:spcPts val="0"/>
              </a:spcAft>
              <a:buSzPts val="500"/>
              <a:buNone/>
              <a:defRPr sz="800"/>
            </a:lvl3pPr>
            <a:lvl4pPr marL="1828800" lvl="3" indent="-228600" algn="l">
              <a:lnSpc>
                <a:spcPct val="90000"/>
              </a:lnSpc>
              <a:spcBef>
                <a:spcPts val="300"/>
              </a:spcBef>
              <a:spcAft>
                <a:spcPts val="0"/>
              </a:spcAft>
              <a:buSzPts val="400"/>
              <a:buNone/>
              <a:defRPr sz="700"/>
            </a:lvl4pPr>
            <a:lvl5pPr marL="2286000" lvl="4" indent="-228600" algn="l">
              <a:lnSpc>
                <a:spcPct val="90000"/>
              </a:lnSpc>
              <a:spcBef>
                <a:spcPts val="300"/>
              </a:spcBef>
              <a:spcAft>
                <a:spcPts val="0"/>
              </a:spcAft>
              <a:buSzPts val="400"/>
              <a:buNone/>
              <a:defRPr sz="700"/>
            </a:lvl5pPr>
            <a:lvl6pPr marL="2743200" lvl="5" indent="-228600" algn="l">
              <a:lnSpc>
                <a:spcPct val="90000"/>
              </a:lnSpc>
              <a:spcBef>
                <a:spcPts val="300"/>
              </a:spcBef>
              <a:spcAft>
                <a:spcPts val="0"/>
              </a:spcAft>
              <a:buSzPts val="400"/>
              <a:buNone/>
              <a:defRPr sz="700"/>
            </a:lvl6pPr>
            <a:lvl7pPr marL="3200400" lvl="6" indent="-228600" algn="l">
              <a:lnSpc>
                <a:spcPct val="90000"/>
              </a:lnSpc>
              <a:spcBef>
                <a:spcPts val="300"/>
              </a:spcBef>
              <a:spcAft>
                <a:spcPts val="0"/>
              </a:spcAft>
              <a:buSzPts val="400"/>
              <a:buNone/>
              <a:defRPr sz="700"/>
            </a:lvl7pPr>
            <a:lvl8pPr marL="3657600" lvl="7" indent="-228600" algn="l">
              <a:lnSpc>
                <a:spcPct val="90000"/>
              </a:lnSpc>
              <a:spcBef>
                <a:spcPts val="300"/>
              </a:spcBef>
              <a:spcAft>
                <a:spcPts val="0"/>
              </a:spcAft>
              <a:buSzPts val="400"/>
              <a:buNone/>
              <a:defRPr sz="700"/>
            </a:lvl8pPr>
            <a:lvl9pPr marL="4114800" lvl="8" indent="-228600" algn="l">
              <a:lnSpc>
                <a:spcPct val="90000"/>
              </a:lnSpc>
              <a:spcBef>
                <a:spcPts val="300"/>
              </a:spcBef>
              <a:spcAft>
                <a:spcPts val="300"/>
              </a:spcAft>
              <a:buSzPts val="400"/>
              <a:buNone/>
              <a:defRPr sz="700"/>
            </a:lvl9pPr>
          </a:lstStyle>
          <a:p>
            <a:endParaRPr/>
          </a:p>
        </p:txBody>
      </p:sp>
      <p:sp>
        <p:nvSpPr>
          <p:cNvPr id="78" name="Google Shape;78;p12"/>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accent1"/>
              </a:buClr>
              <a:buSzPts val="1100"/>
              <a:buFont typeface="Arial"/>
              <a:buNone/>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79" name="Google Shape;79;p12"/>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chemeClr val="accent1"/>
              </a:buClr>
              <a:buSzPts val="1100"/>
              <a:buFont typeface="Arial"/>
              <a:buNone/>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80" name="Google Shape;80;p12"/>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857250" y="457200"/>
            <a:ext cx="7406700" cy="10173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13"/>
          <p:cNvSpPr txBox="1">
            <a:spLocks noGrp="1"/>
          </p:cNvSpPr>
          <p:nvPr>
            <p:ph type="body" idx="1"/>
          </p:nvPr>
        </p:nvSpPr>
        <p:spPr>
          <a:xfrm rot="5400000">
            <a:off x="3045204" y="-644849"/>
            <a:ext cx="3028800" cy="7404600"/>
          </a:xfrm>
          <a:prstGeom prst="rect">
            <a:avLst/>
          </a:prstGeom>
          <a:noFill/>
          <a:ln>
            <a:noFill/>
          </a:ln>
        </p:spPr>
        <p:txBody>
          <a:bodyPr spcFirstLastPara="1" wrap="square" lIns="68575" tIns="34275" rIns="68575" bIns="34275" anchor="t" anchorCtr="0">
            <a:noAutofit/>
          </a:bodyPr>
          <a:lstStyle>
            <a:lvl1pPr marL="457200" lvl="0" indent="-298450" algn="l">
              <a:lnSpc>
                <a:spcPct val="90000"/>
              </a:lnSpc>
              <a:spcBef>
                <a:spcPts val="1100"/>
              </a:spcBef>
              <a:spcAft>
                <a:spcPts val="0"/>
              </a:spcAft>
              <a:buSzPts val="1100"/>
              <a:buChar char="•"/>
              <a:defRPr/>
            </a:lvl1pPr>
            <a:lvl2pPr marL="914400" lvl="1" indent="-298450" algn="l">
              <a:lnSpc>
                <a:spcPct val="90000"/>
              </a:lnSpc>
              <a:spcBef>
                <a:spcPts val="200"/>
              </a:spcBef>
              <a:spcAft>
                <a:spcPts val="0"/>
              </a:spcAft>
              <a:buSzPts val="1100"/>
              <a:buChar char="•"/>
              <a:defRPr/>
            </a:lvl2pPr>
            <a:lvl3pPr marL="1371600" lvl="2" indent="-298450" algn="l">
              <a:lnSpc>
                <a:spcPct val="90000"/>
              </a:lnSpc>
              <a:spcBef>
                <a:spcPts val="300"/>
              </a:spcBef>
              <a:spcAft>
                <a:spcPts val="0"/>
              </a:spcAft>
              <a:buSzPts val="1100"/>
              <a:buChar char="•"/>
              <a:defRPr/>
            </a:lvl3pPr>
            <a:lvl4pPr marL="1828800" lvl="3" indent="-298450" algn="l">
              <a:lnSpc>
                <a:spcPct val="90000"/>
              </a:lnSpc>
              <a:spcBef>
                <a:spcPts val="300"/>
              </a:spcBef>
              <a:spcAft>
                <a:spcPts val="0"/>
              </a:spcAft>
              <a:buSzPts val="1100"/>
              <a:buChar char="•"/>
              <a:defRPr/>
            </a:lvl4pPr>
            <a:lvl5pPr marL="2286000" lvl="4" indent="-298450" algn="l">
              <a:lnSpc>
                <a:spcPct val="90000"/>
              </a:lnSpc>
              <a:spcBef>
                <a:spcPts val="300"/>
              </a:spcBef>
              <a:spcAft>
                <a:spcPts val="0"/>
              </a:spcAft>
              <a:buSzPts val="1100"/>
              <a:buChar char="•"/>
              <a:defRPr/>
            </a:lvl5pPr>
            <a:lvl6pPr marL="2743200" lvl="5" indent="-298450" algn="l">
              <a:lnSpc>
                <a:spcPct val="90000"/>
              </a:lnSpc>
              <a:spcBef>
                <a:spcPts val="300"/>
              </a:spcBef>
              <a:spcAft>
                <a:spcPts val="0"/>
              </a:spcAft>
              <a:buSzPts val="1100"/>
              <a:buChar char="•"/>
              <a:defRPr/>
            </a:lvl6pPr>
            <a:lvl7pPr marL="3200400" lvl="6" indent="-298450" algn="l">
              <a:lnSpc>
                <a:spcPct val="90000"/>
              </a:lnSpc>
              <a:spcBef>
                <a:spcPts val="300"/>
              </a:spcBef>
              <a:spcAft>
                <a:spcPts val="0"/>
              </a:spcAft>
              <a:buSzPts val="1100"/>
              <a:buChar char="•"/>
              <a:defRPr/>
            </a:lvl7pPr>
            <a:lvl8pPr marL="3657600" lvl="7" indent="-298450" algn="l">
              <a:lnSpc>
                <a:spcPct val="90000"/>
              </a:lnSpc>
              <a:spcBef>
                <a:spcPts val="300"/>
              </a:spcBef>
              <a:spcAft>
                <a:spcPts val="0"/>
              </a:spcAft>
              <a:buSzPts val="1100"/>
              <a:buChar char="•"/>
              <a:defRPr/>
            </a:lvl8pPr>
            <a:lvl9pPr marL="4114800" lvl="8" indent="-298450" algn="l">
              <a:lnSpc>
                <a:spcPct val="90000"/>
              </a:lnSpc>
              <a:spcBef>
                <a:spcPts val="300"/>
              </a:spcBef>
              <a:spcAft>
                <a:spcPts val="300"/>
              </a:spcAft>
              <a:buSzPts val="1100"/>
              <a:buChar char="•"/>
              <a:defRPr/>
            </a:lvl9pPr>
          </a:lstStyle>
          <a:p>
            <a:endParaRPr/>
          </a:p>
        </p:txBody>
      </p:sp>
      <p:sp>
        <p:nvSpPr>
          <p:cNvPr id="84" name="Google Shape;84;p13"/>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accent1"/>
              </a:buClr>
              <a:buSzPts val="1100"/>
              <a:buFont typeface="Arial"/>
              <a:buNone/>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85" name="Google Shape;85;p13"/>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chemeClr val="accent1"/>
              </a:buClr>
              <a:buSzPts val="1100"/>
              <a:buFont typeface="Arial"/>
              <a:buNone/>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86" name="Google Shape;86;p13"/>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rot="5400000">
            <a:off x="5386349" y="1728901"/>
            <a:ext cx="4057800" cy="17430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 name="Google Shape;89;p14"/>
          <p:cNvSpPr txBox="1">
            <a:spLocks noGrp="1"/>
          </p:cNvSpPr>
          <p:nvPr>
            <p:ph type="body" idx="1"/>
          </p:nvPr>
        </p:nvSpPr>
        <p:spPr>
          <a:xfrm rot="5400000">
            <a:off x="1614374" y="-185699"/>
            <a:ext cx="4057800" cy="5572200"/>
          </a:xfrm>
          <a:prstGeom prst="rect">
            <a:avLst/>
          </a:prstGeom>
          <a:noFill/>
          <a:ln>
            <a:noFill/>
          </a:ln>
        </p:spPr>
        <p:txBody>
          <a:bodyPr spcFirstLastPara="1" wrap="square" lIns="68575" tIns="34275" rIns="68575" bIns="34275" anchor="t" anchorCtr="0">
            <a:noAutofit/>
          </a:bodyPr>
          <a:lstStyle>
            <a:lvl1pPr marL="457200" lvl="0" indent="-298450" algn="l">
              <a:lnSpc>
                <a:spcPct val="90000"/>
              </a:lnSpc>
              <a:spcBef>
                <a:spcPts val="1100"/>
              </a:spcBef>
              <a:spcAft>
                <a:spcPts val="0"/>
              </a:spcAft>
              <a:buSzPts val="1100"/>
              <a:buChar char="•"/>
              <a:defRPr/>
            </a:lvl1pPr>
            <a:lvl2pPr marL="914400" lvl="1" indent="-298450" algn="l">
              <a:lnSpc>
                <a:spcPct val="90000"/>
              </a:lnSpc>
              <a:spcBef>
                <a:spcPts val="200"/>
              </a:spcBef>
              <a:spcAft>
                <a:spcPts val="0"/>
              </a:spcAft>
              <a:buSzPts val="1100"/>
              <a:buChar char="•"/>
              <a:defRPr/>
            </a:lvl2pPr>
            <a:lvl3pPr marL="1371600" lvl="2" indent="-298450" algn="l">
              <a:lnSpc>
                <a:spcPct val="90000"/>
              </a:lnSpc>
              <a:spcBef>
                <a:spcPts val="300"/>
              </a:spcBef>
              <a:spcAft>
                <a:spcPts val="0"/>
              </a:spcAft>
              <a:buSzPts val="1100"/>
              <a:buChar char="•"/>
              <a:defRPr/>
            </a:lvl3pPr>
            <a:lvl4pPr marL="1828800" lvl="3" indent="-298450" algn="l">
              <a:lnSpc>
                <a:spcPct val="90000"/>
              </a:lnSpc>
              <a:spcBef>
                <a:spcPts val="300"/>
              </a:spcBef>
              <a:spcAft>
                <a:spcPts val="0"/>
              </a:spcAft>
              <a:buSzPts val="1100"/>
              <a:buChar char="•"/>
              <a:defRPr/>
            </a:lvl4pPr>
            <a:lvl5pPr marL="2286000" lvl="4" indent="-298450" algn="l">
              <a:lnSpc>
                <a:spcPct val="90000"/>
              </a:lnSpc>
              <a:spcBef>
                <a:spcPts val="300"/>
              </a:spcBef>
              <a:spcAft>
                <a:spcPts val="0"/>
              </a:spcAft>
              <a:buSzPts val="1100"/>
              <a:buChar char="•"/>
              <a:defRPr/>
            </a:lvl5pPr>
            <a:lvl6pPr marL="2743200" lvl="5" indent="-298450" algn="l">
              <a:lnSpc>
                <a:spcPct val="90000"/>
              </a:lnSpc>
              <a:spcBef>
                <a:spcPts val="300"/>
              </a:spcBef>
              <a:spcAft>
                <a:spcPts val="0"/>
              </a:spcAft>
              <a:buSzPts val="1100"/>
              <a:buChar char="•"/>
              <a:defRPr/>
            </a:lvl6pPr>
            <a:lvl7pPr marL="3200400" lvl="6" indent="-298450" algn="l">
              <a:lnSpc>
                <a:spcPct val="90000"/>
              </a:lnSpc>
              <a:spcBef>
                <a:spcPts val="300"/>
              </a:spcBef>
              <a:spcAft>
                <a:spcPts val="0"/>
              </a:spcAft>
              <a:buSzPts val="1100"/>
              <a:buChar char="•"/>
              <a:defRPr/>
            </a:lvl7pPr>
            <a:lvl8pPr marL="3657600" lvl="7" indent="-298450" algn="l">
              <a:lnSpc>
                <a:spcPct val="90000"/>
              </a:lnSpc>
              <a:spcBef>
                <a:spcPts val="300"/>
              </a:spcBef>
              <a:spcAft>
                <a:spcPts val="0"/>
              </a:spcAft>
              <a:buSzPts val="1100"/>
              <a:buChar char="•"/>
              <a:defRPr/>
            </a:lvl8pPr>
            <a:lvl9pPr marL="4114800" lvl="8" indent="-298450" algn="l">
              <a:lnSpc>
                <a:spcPct val="90000"/>
              </a:lnSpc>
              <a:spcBef>
                <a:spcPts val="300"/>
              </a:spcBef>
              <a:spcAft>
                <a:spcPts val="300"/>
              </a:spcAft>
              <a:buSzPts val="1100"/>
              <a:buChar char="•"/>
              <a:defRPr/>
            </a:lvl9pPr>
          </a:lstStyle>
          <a:p>
            <a:endParaRPr/>
          </a:p>
        </p:txBody>
      </p:sp>
      <p:sp>
        <p:nvSpPr>
          <p:cNvPr id="90" name="Google Shape;90;p14"/>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accent1"/>
              </a:buClr>
              <a:buSzPts val="1100"/>
              <a:buFont typeface="Arial"/>
              <a:buNone/>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91" name="Google Shape;91;p14"/>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chemeClr val="accent1"/>
              </a:buClr>
              <a:buSzPts val="1100"/>
              <a:buFont typeface="Arial"/>
              <a:buNone/>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92" name="Google Shape;92;p14"/>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93"/>
        <p:cNvGrpSpPr/>
        <p:nvPr/>
      </p:nvGrpSpPr>
      <p:grpSpPr>
        <a:xfrm>
          <a:off x="0" y="0"/>
          <a:ext cx="0" cy="0"/>
          <a:chOff x="0" y="0"/>
          <a:chExt cx="0" cy="0"/>
        </a:xfrm>
      </p:grpSpPr>
      <p:sp>
        <p:nvSpPr>
          <p:cNvPr id="94" name="Google Shape;94;p15"/>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95" name="Google Shape;95;p15"/>
          <p:cNvSpPr txBox="1">
            <a:spLocks noGrp="1"/>
          </p:cNvSpPr>
          <p:nvPr>
            <p:ph type="ftr" idx="11"/>
          </p:nvPr>
        </p:nvSpPr>
        <p:spPr>
          <a:xfrm>
            <a:off x="2961862" y="4667871"/>
            <a:ext cx="35385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accent1"/>
              </a:buClr>
              <a:buSzPts val="1100"/>
              <a:buFont typeface="Arial"/>
              <a:buNone/>
              <a:defRPr/>
            </a:lvl1pPr>
            <a:lvl2pPr lvl="1" algn="l" rtl="0">
              <a:lnSpc>
                <a:spcPct val="100000"/>
              </a:lnSpc>
              <a:spcBef>
                <a:spcPts val="0"/>
              </a:spcBef>
              <a:spcAft>
                <a:spcPts val="0"/>
              </a:spcAft>
              <a:buClr>
                <a:srgbClr val="000000"/>
              </a:buClr>
              <a:buSzPts val="1100"/>
              <a:buFont typeface="Arial"/>
              <a:buNone/>
              <a:defRPr/>
            </a:lvl2pPr>
            <a:lvl3pPr lvl="2" algn="l" rtl="0">
              <a:lnSpc>
                <a:spcPct val="100000"/>
              </a:lnSpc>
              <a:spcBef>
                <a:spcPts val="0"/>
              </a:spcBef>
              <a:spcAft>
                <a:spcPts val="0"/>
              </a:spcAft>
              <a:buClr>
                <a:srgbClr val="000000"/>
              </a:buClr>
              <a:buSzPts val="1100"/>
              <a:buFont typeface="Arial"/>
              <a:buNone/>
              <a:defRPr/>
            </a:lvl3pPr>
            <a:lvl4pPr lvl="3" algn="l" rtl="0">
              <a:lnSpc>
                <a:spcPct val="100000"/>
              </a:lnSpc>
              <a:spcBef>
                <a:spcPts val="0"/>
              </a:spcBef>
              <a:spcAft>
                <a:spcPts val="0"/>
              </a:spcAft>
              <a:buClr>
                <a:srgbClr val="000000"/>
              </a:buClr>
              <a:buSzPts val="1100"/>
              <a:buFont typeface="Arial"/>
              <a:buNone/>
              <a:defRPr/>
            </a:lvl4pPr>
            <a:lvl5pPr lvl="4" algn="l" rtl="0">
              <a:lnSpc>
                <a:spcPct val="100000"/>
              </a:lnSpc>
              <a:spcBef>
                <a:spcPts val="0"/>
              </a:spcBef>
              <a:spcAft>
                <a:spcPts val="0"/>
              </a:spcAft>
              <a:buClr>
                <a:srgbClr val="000000"/>
              </a:buClr>
              <a:buSzPts val="1100"/>
              <a:buFont typeface="Arial"/>
              <a:buNone/>
              <a:defRPr/>
            </a:lvl5pPr>
            <a:lvl6pPr lvl="5" algn="l" rtl="0">
              <a:lnSpc>
                <a:spcPct val="100000"/>
              </a:lnSpc>
              <a:spcBef>
                <a:spcPts val="0"/>
              </a:spcBef>
              <a:spcAft>
                <a:spcPts val="0"/>
              </a:spcAft>
              <a:buClr>
                <a:srgbClr val="000000"/>
              </a:buClr>
              <a:buSzPts val="1100"/>
              <a:buFont typeface="Arial"/>
              <a:buNone/>
              <a:defRPr/>
            </a:lvl6pPr>
            <a:lvl7pPr lvl="6" algn="l" rtl="0">
              <a:lnSpc>
                <a:spcPct val="100000"/>
              </a:lnSpc>
              <a:spcBef>
                <a:spcPts val="0"/>
              </a:spcBef>
              <a:spcAft>
                <a:spcPts val="0"/>
              </a:spcAft>
              <a:buClr>
                <a:srgbClr val="000000"/>
              </a:buClr>
              <a:buSzPts val="1100"/>
              <a:buFont typeface="Arial"/>
              <a:buNone/>
              <a:defRPr/>
            </a:lvl7pPr>
            <a:lvl8pPr lvl="7" algn="l" rtl="0">
              <a:lnSpc>
                <a:spcPct val="100000"/>
              </a:lnSpc>
              <a:spcBef>
                <a:spcPts val="0"/>
              </a:spcBef>
              <a:spcAft>
                <a:spcPts val="0"/>
              </a:spcAft>
              <a:buClr>
                <a:srgbClr val="000000"/>
              </a:buClr>
              <a:buSzPts val="1100"/>
              <a:buFont typeface="Arial"/>
              <a:buNone/>
              <a:defRPr/>
            </a:lvl8pPr>
            <a:lvl9pPr lvl="8" algn="l" rtl="0">
              <a:lnSpc>
                <a:spcPct val="100000"/>
              </a:lnSpc>
              <a:spcBef>
                <a:spcPts val="0"/>
              </a:spcBef>
              <a:spcAft>
                <a:spcPts val="0"/>
              </a:spcAft>
              <a:buClr>
                <a:srgbClr val="000000"/>
              </a:buClr>
              <a:buSzPts val="1100"/>
              <a:buFont typeface="Arial"/>
              <a:buNone/>
              <a:defRPr/>
            </a:lvl9pPr>
          </a:lstStyle>
          <a:p>
            <a:endParaRPr/>
          </a:p>
        </p:txBody>
      </p:sp>
      <p:sp>
        <p:nvSpPr>
          <p:cNvPr id="96" name="Google Shape;96;p15"/>
          <p:cNvSpPr txBox="1">
            <a:spLocks noGrp="1"/>
          </p:cNvSpPr>
          <p:nvPr>
            <p:ph type="sldNum" idx="12"/>
          </p:nvPr>
        </p:nvSpPr>
        <p:spPr>
          <a:xfrm>
            <a:off x="6997149" y="4667871"/>
            <a:ext cx="1279500" cy="273900"/>
          </a:xfrm>
          <a:prstGeom prst="rect">
            <a:avLst/>
          </a:prstGeom>
          <a:noFill/>
          <a:ln>
            <a:noFill/>
          </a:ln>
        </p:spPr>
        <p:txBody>
          <a:bodyPr spcFirstLastPara="1" wrap="square" lIns="68575" tIns="34275" rIns="68575" bIns="34275" anchor="ctr" anchorCtr="0">
            <a:noAutofit/>
          </a:bodyPr>
          <a:lstStyle>
            <a:lvl1pPr marL="0" lvl="0"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7"/>
        <p:cNvGrpSpPr/>
        <p:nvPr/>
      </p:nvGrpSpPr>
      <p:grpSpPr>
        <a:xfrm>
          <a:off x="0" y="0"/>
          <a:ext cx="0" cy="0"/>
          <a:chOff x="0" y="0"/>
          <a:chExt cx="0" cy="0"/>
        </a:xfrm>
      </p:grpSpPr>
      <p:sp>
        <p:nvSpPr>
          <p:cNvPr id="98" name="Google Shape;98;p16"/>
          <p:cNvSpPr txBox="1">
            <a:spLocks noGrp="1"/>
          </p:cNvSpPr>
          <p:nvPr>
            <p:ph type="title" hasCustomPrompt="1"/>
          </p:nvPr>
        </p:nvSpPr>
        <p:spPr>
          <a:xfrm>
            <a:off x="311700" y="1106125"/>
            <a:ext cx="8520600" cy="1963500"/>
          </a:xfrm>
          <a:prstGeom prst="rect">
            <a:avLst/>
          </a:prstGeom>
        </p:spPr>
        <p:txBody>
          <a:bodyPr spcFirstLastPara="1" wrap="square" lIns="68575" tIns="34275" rIns="68575" bIns="3427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9" name="Google Shape;99;p16"/>
          <p:cNvSpPr txBox="1">
            <a:spLocks noGrp="1"/>
          </p:cNvSpPr>
          <p:nvPr>
            <p:ph type="body" idx="1"/>
          </p:nvPr>
        </p:nvSpPr>
        <p:spPr>
          <a:xfrm>
            <a:off x="311700" y="3152225"/>
            <a:ext cx="8520600" cy="1300800"/>
          </a:xfrm>
          <a:prstGeom prst="rect">
            <a:avLst/>
          </a:prstGeom>
        </p:spPr>
        <p:txBody>
          <a:bodyPr spcFirstLastPara="1" wrap="square" lIns="68575" tIns="34275" rIns="68575" bIns="34275" anchor="t" anchorCtr="0">
            <a:noAutofit/>
          </a:bodyPr>
          <a:lstStyle>
            <a:lvl1pPr marL="457200" lvl="0" indent="-292100" algn="ctr" rtl="0">
              <a:spcBef>
                <a:spcPts val="800"/>
              </a:spcBef>
              <a:spcAft>
                <a:spcPts val="0"/>
              </a:spcAft>
              <a:buSzPts val="1000"/>
              <a:buChar char="•"/>
              <a:defRPr/>
            </a:lvl1pPr>
            <a:lvl2pPr marL="914400" lvl="1" indent="-285750" algn="ctr" rtl="0">
              <a:spcBef>
                <a:spcPts val="100"/>
              </a:spcBef>
              <a:spcAft>
                <a:spcPts val="0"/>
              </a:spcAft>
              <a:buSzPts val="900"/>
              <a:buChar char="•"/>
              <a:defRPr/>
            </a:lvl2pPr>
            <a:lvl3pPr marL="1371600" lvl="2" indent="-279400" algn="ctr" rtl="0">
              <a:spcBef>
                <a:spcPts val="200"/>
              </a:spcBef>
              <a:spcAft>
                <a:spcPts val="0"/>
              </a:spcAft>
              <a:buSzPts val="800"/>
              <a:buChar char="•"/>
              <a:defRPr/>
            </a:lvl3pPr>
            <a:lvl4pPr marL="1828800" lvl="3" indent="-273050" algn="ctr" rtl="0">
              <a:spcBef>
                <a:spcPts val="200"/>
              </a:spcBef>
              <a:spcAft>
                <a:spcPts val="0"/>
              </a:spcAft>
              <a:buSzPts val="700"/>
              <a:buChar char="•"/>
              <a:defRPr/>
            </a:lvl4pPr>
            <a:lvl5pPr marL="2286000" lvl="4" indent="-273050" algn="ctr" rtl="0">
              <a:spcBef>
                <a:spcPts val="200"/>
              </a:spcBef>
              <a:spcAft>
                <a:spcPts val="0"/>
              </a:spcAft>
              <a:buSzPts val="700"/>
              <a:buChar char="•"/>
              <a:defRPr/>
            </a:lvl5pPr>
            <a:lvl6pPr marL="2743200" lvl="5" indent="-273050" algn="ctr" rtl="0">
              <a:spcBef>
                <a:spcPts val="200"/>
              </a:spcBef>
              <a:spcAft>
                <a:spcPts val="0"/>
              </a:spcAft>
              <a:buSzPts val="700"/>
              <a:buChar char="•"/>
              <a:defRPr/>
            </a:lvl6pPr>
            <a:lvl7pPr marL="3200400" lvl="6" indent="-273050" algn="ctr" rtl="0">
              <a:spcBef>
                <a:spcPts val="200"/>
              </a:spcBef>
              <a:spcAft>
                <a:spcPts val="0"/>
              </a:spcAft>
              <a:buSzPts val="700"/>
              <a:buChar char="•"/>
              <a:defRPr/>
            </a:lvl7pPr>
            <a:lvl8pPr marL="3657600" lvl="7" indent="-273050" algn="ctr" rtl="0">
              <a:spcBef>
                <a:spcPts val="200"/>
              </a:spcBef>
              <a:spcAft>
                <a:spcPts val="0"/>
              </a:spcAft>
              <a:buSzPts val="700"/>
              <a:buChar char="•"/>
              <a:defRPr/>
            </a:lvl8pPr>
            <a:lvl9pPr marL="4114800" lvl="8" indent="-273050" algn="ctr" rtl="0">
              <a:spcBef>
                <a:spcPts val="200"/>
              </a:spcBef>
              <a:spcAft>
                <a:spcPts val="200"/>
              </a:spcAft>
              <a:buSzPts val="700"/>
              <a:buChar char="•"/>
              <a:defRPr/>
            </a:lvl9pPr>
          </a:lstStyle>
          <a:p>
            <a:endParaRPr/>
          </a:p>
        </p:txBody>
      </p:sp>
      <p:sp>
        <p:nvSpPr>
          <p:cNvPr id="100" name="Google Shape;100;p16"/>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5"/>
        <p:cNvGrpSpPr/>
        <p:nvPr/>
      </p:nvGrpSpPr>
      <p:grpSpPr>
        <a:xfrm>
          <a:off x="0" y="0"/>
          <a:ext cx="0" cy="0"/>
          <a:chOff x="0" y="0"/>
          <a:chExt cx="0" cy="0"/>
        </a:xfrm>
      </p:grpSpPr>
      <p:sp>
        <p:nvSpPr>
          <p:cNvPr id="106" name="Google Shape;106;p1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7" name="Google Shape;107;p1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8" name="Google Shape;10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1" name="Google Shape;11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4" name="Google Shape;114;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15" name="Google Shape;11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2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19" name="Google Shape;119;p2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0" name="Google Shape;120;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29818" y="880181"/>
            <a:ext cx="7475100" cy="2194500"/>
          </a:xfrm>
          <a:prstGeom prst="rect">
            <a:avLst/>
          </a:prstGeom>
          <a:noFill/>
          <a:ln>
            <a:noFill/>
          </a:ln>
        </p:spPr>
        <p:txBody>
          <a:bodyPr spcFirstLastPara="1" wrap="square" lIns="68575" tIns="34275" rIns="68575" bIns="34275" anchor="b" anchorCtr="0">
            <a:noAutofit/>
          </a:bodyPr>
          <a:lstStyle>
            <a:lvl1pPr lvl="0" algn="ctr">
              <a:lnSpc>
                <a:spcPct val="85000"/>
              </a:lnSpc>
              <a:spcBef>
                <a:spcPts val="0"/>
              </a:spcBef>
              <a:spcAft>
                <a:spcPts val="0"/>
              </a:spcAft>
              <a:buClr>
                <a:schemeClr val="accent1"/>
              </a:buClr>
              <a:buSzPts val="4100"/>
              <a:buFont typeface="Corbel"/>
              <a:buNone/>
              <a:defRPr sz="5400" b="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 name="Google Shape;19;p3"/>
          <p:cNvSpPr txBox="1">
            <a:spLocks noGrp="1"/>
          </p:cNvSpPr>
          <p:nvPr>
            <p:ph type="body" idx="1"/>
          </p:nvPr>
        </p:nvSpPr>
        <p:spPr>
          <a:xfrm>
            <a:off x="1282446" y="3115891"/>
            <a:ext cx="6576900" cy="10230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1100"/>
              </a:spcBef>
              <a:spcAft>
                <a:spcPts val="0"/>
              </a:spcAft>
              <a:buSzPts val="1000"/>
              <a:buNone/>
              <a:defRPr sz="1700">
                <a:solidFill>
                  <a:schemeClr val="accent1"/>
                </a:solidFill>
              </a:defRPr>
            </a:lvl1pPr>
            <a:lvl2pPr marL="914400" lvl="1" indent="-228600" algn="l">
              <a:lnSpc>
                <a:spcPct val="90000"/>
              </a:lnSpc>
              <a:spcBef>
                <a:spcPts val="200"/>
              </a:spcBef>
              <a:spcAft>
                <a:spcPts val="0"/>
              </a:spcAft>
              <a:buSzPts val="800"/>
              <a:buNone/>
              <a:defRPr sz="1400">
                <a:solidFill>
                  <a:srgbClr val="888888"/>
                </a:solidFill>
              </a:defRPr>
            </a:lvl2pPr>
            <a:lvl3pPr marL="1371600" lvl="2" indent="-228600" algn="l">
              <a:lnSpc>
                <a:spcPct val="90000"/>
              </a:lnSpc>
              <a:spcBef>
                <a:spcPts val="300"/>
              </a:spcBef>
              <a:spcAft>
                <a:spcPts val="0"/>
              </a:spcAft>
              <a:buSzPts val="700"/>
              <a:buNone/>
              <a:defRPr sz="1200">
                <a:solidFill>
                  <a:srgbClr val="888888"/>
                </a:solidFill>
              </a:defRPr>
            </a:lvl3pPr>
            <a:lvl4pPr marL="1828800" lvl="3" indent="-228600" algn="l">
              <a:lnSpc>
                <a:spcPct val="90000"/>
              </a:lnSpc>
              <a:spcBef>
                <a:spcPts val="300"/>
              </a:spcBef>
              <a:spcAft>
                <a:spcPts val="0"/>
              </a:spcAft>
              <a:buSzPts val="600"/>
              <a:buNone/>
              <a:defRPr sz="1100">
                <a:solidFill>
                  <a:srgbClr val="888888"/>
                </a:solidFill>
              </a:defRPr>
            </a:lvl4pPr>
            <a:lvl5pPr marL="2286000" lvl="4" indent="-228600" algn="l">
              <a:lnSpc>
                <a:spcPct val="90000"/>
              </a:lnSpc>
              <a:spcBef>
                <a:spcPts val="300"/>
              </a:spcBef>
              <a:spcAft>
                <a:spcPts val="0"/>
              </a:spcAft>
              <a:buSzPts val="600"/>
              <a:buNone/>
              <a:defRPr sz="1100">
                <a:solidFill>
                  <a:srgbClr val="888888"/>
                </a:solidFill>
              </a:defRPr>
            </a:lvl5pPr>
            <a:lvl6pPr marL="2743200" lvl="5" indent="-228600" algn="l">
              <a:lnSpc>
                <a:spcPct val="90000"/>
              </a:lnSpc>
              <a:spcBef>
                <a:spcPts val="300"/>
              </a:spcBef>
              <a:spcAft>
                <a:spcPts val="0"/>
              </a:spcAft>
              <a:buSzPts val="600"/>
              <a:buNone/>
              <a:defRPr sz="1100">
                <a:solidFill>
                  <a:srgbClr val="888888"/>
                </a:solidFill>
              </a:defRPr>
            </a:lvl6pPr>
            <a:lvl7pPr marL="3200400" lvl="6" indent="-228600" algn="l">
              <a:lnSpc>
                <a:spcPct val="90000"/>
              </a:lnSpc>
              <a:spcBef>
                <a:spcPts val="300"/>
              </a:spcBef>
              <a:spcAft>
                <a:spcPts val="0"/>
              </a:spcAft>
              <a:buSzPts val="600"/>
              <a:buNone/>
              <a:defRPr sz="1100">
                <a:solidFill>
                  <a:srgbClr val="888888"/>
                </a:solidFill>
              </a:defRPr>
            </a:lvl7pPr>
            <a:lvl8pPr marL="3657600" lvl="7" indent="-228600" algn="l">
              <a:lnSpc>
                <a:spcPct val="90000"/>
              </a:lnSpc>
              <a:spcBef>
                <a:spcPts val="300"/>
              </a:spcBef>
              <a:spcAft>
                <a:spcPts val="0"/>
              </a:spcAft>
              <a:buSzPts val="600"/>
              <a:buNone/>
              <a:defRPr sz="1100">
                <a:solidFill>
                  <a:srgbClr val="888888"/>
                </a:solidFill>
              </a:defRPr>
            </a:lvl8pPr>
            <a:lvl9pPr marL="4114800" lvl="8" indent="-228600" algn="l">
              <a:lnSpc>
                <a:spcPct val="90000"/>
              </a:lnSpc>
              <a:spcBef>
                <a:spcPts val="300"/>
              </a:spcBef>
              <a:spcAft>
                <a:spcPts val="300"/>
              </a:spcAft>
              <a:buSzPts val="600"/>
              <a:buNone/>
              <a:defRPr sz="1100">
                <a:solidFill>
                  <a:srgbClr val="888888"/>
                </a:solidFill>
              </a:defRPr>
            </a:lvl9pPr>
          </a:lstStyle>
          <a:p>
            <a:endParaRPr/>
          </a:p>
        </p:txBody>
      </p:sp>
      <p:sp>
        <p:nvSpPr>
          <p:cNvPr id="20" name="Google Shape;20;p3"/>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accent1"/>
              </a:buClr>
              <a:buSzPts val="1100"/>
              <a:buFont typeface="Arial"/>
              <a:buNone/>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21" name="Google Shape;21;p3"/>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chemeClr val="accent1"/>
              </a:buClr>
              <a:buSzPts val="1100"/>
              <a:buFont typeface="Arial"/>
              <a:buNone/>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22" name="Google Shape;22;p3"/>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3" name="Google Shape;23;p3"/>
          <p:cNvCxnSpPr/>
          <p:nvPr/>
        </p:nvCxnSpPr>
        <p:spPr>
          <a:xfrm>
            <a:off x="1485901" y="3015306"/>
            <a:ext cx="6172200" cy="0"/>
          </a:xfrm>
          <a:prstGeom prst="straightConnector1">
            <a:avLst/>
          </a:prstGeom>
          <a:noFill/>
          <a:ln w="10000" cap="flat" cmpd="sng">
            <a:solidFill>
              <a:schemeClr val="accent1"/>
            </a:solidFill>
            <a:prstDash val="solid"/>
            <a:round/>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6" name="Google Shape;126;p2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7" name="Google Shape;127;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0" name="Google Shape;130;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1"/>
        <p:cNvGrpSpPr/>
        <p:nvPr/>
      </p:nvGrpSpPr>
      <p:grpSpPr>
        <a:xfrm>
          <a:off x="0" y="0"/>
          <a:ext cx="0" cy="0"/>
          <a:chOff x="0" y="0"/>
          <a:chExt cx="0" cy="0"/>
        </a:xfrm>
      </p:grpSpPr>
      <p:sp>
        <p:nvSpPr>
          <p:cNvPr id="132" name="Google Shape;132;p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4" name="Google Shape;134;p2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5" name="Google Shape;135;p2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36" name="Google Shape;136;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7"/>
        <p:cNvGrpSpPr/>
        <p:nvPr/>
      </p:nvGrpSpPr>
      <p:grpSpPr>
        <a:xfrm>
          <a:off x="0" y="0"/>
          <a:ext cx="0" cy="0"/>
          <a:chOff x="0" y="0"/>
          <a:chExt cx="0" cy="0"/>
        </a:xfrm>
      </p:grpSpPr>
      <p:sp>
        <p:nvSpPr>
          <p:cNvPr id="138" name="Google Shape;138;p2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39" name="Google Shape;139;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0"/>
        <p:cNvGrpSpPr/>
        <p:nvPr/>
      </p:nvGrpSpPr>
      <p:grpSpPr>
        <a:xfrm>
          <a:off x="0" y="0"/>
          <a:ext cx="0" cy="0"/>
          <a:chOff x="0" y="0"/>
          <a:chExt cx="0" cy="0"/>
        </a:xfrm>
      </p:grpSpPr>
      <p:sp>
        <p:nvSpPr>
          <p:cNvPr id="141" name="Google Shape;141;p2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2" name="Google Shape;142;p2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43" name="Google Shape;14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
        <p:cNvGrpSpPr/>
        <p:nvPr/>
      </p:nvGrpSpPr>
      <p:grpSpPr>
        <a:xfrm>
          <a:off x="0" y="0"/>
          <a:ext cx="0" cy="0"/>
          <a:chOff x="0" y="0"/>
          <a:chExt cx="0" cy="0"/>
        </a:xfrm>
      </p:grpSpPr>
      <p:sp>
        <p:nvSpPr>
          <p:cNvPr id="145" name="Google Shape;145;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a:lnSpc>
                <a:spcPct val="90000"/>
              </a:lnSpc>
              <a:spcBef>
                <a:spcPts val="0"/>
              </a:spcBef>
              <a:spcAft>
                <a:spcPts val="0"/>
              </a:spcAft>
              <a:buClr>
                <a:schemeClr val="accent1"/>
              </a:buClr>
              <a:buSzPts val="2100"/>
              <a:buFont typeface="Corbel"/>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26" name="Google Shape;26;p4"/>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a:lnSpc>
                <a:spcPct val="90000"/>
              </a:lnSpc>
              <a:spcBef>
                <a:spcPts val="0"/>
              </a:spcBef>
              <a:spcAft>
                <a:spcPts val="0"/>
              </a:spcAft>
              <a:buSzPts val="1400"/>
              <a:buChar char="●"/>
              <a:defRPr/>
            </a:lvl1pPr>
            <a:lvl2pPr marL="914400" lvl="1" indent="-298450" algn="l">
              <a:lnSpc>
                <a:spcPct val="90000"/>
              </a:lnSpc>
              <a:spcBef>
                <a:spcPts val="1600"/>
              </a:spcBef>
              <a:spcAft>
                <a:spcPts val="0"/>
              </a:spcAft>
              <a:buSzPts val="1100"/>
              <a:buChar char="○"/>
              <a:defRPr/>
            </a:lvl2pPr>
            <a:lvl3pPr marL="1371600" lvl="2" indent="-298450" algn="l">
              <a:lnSpc>
                <a:spcPct val="90000"/>
              </a:lnSpc>
              <a:spcBef>
                <a:spcPts val="1600"/>
              </a:spcBef>
              <a:spcAft>
                <a:spcPts val="0"/>
              </a:spcAft>
              <a:buSzPts val="1100"/>
              <a:buChar char="■"/>
              <a:defRPr/>
            </a:lvl3pPr>
            <a:lvl4pPr marL="1828800" lvl="3" indent="-298450" algn="l">
              <a:lnSpc>
                <a:spcPct val="90000"/>
              </a:lnSpc>
              <a:spcBef>
                <a:spcPts val="1600"/>
              </a:spcBef>
              <a:spcAft>
                <a:spcPts val="0"/>
              </a:spcAft>
              <a:buSzPts val="1100"/>
              <a:buChar char="●"/>
              <a:defRPr/>
            </a:lvl4pPr>
            <a:lvl5pPr marL="2286000" lvl="4" indent="-298450" algn="l">
              <a:lnSpc>
                <a:spcPct val="90000"/>
              </a:lnSpc>
              <a:spcBef>
                <a:spcPts val="1600"/>
              </a:spcBef>
              <a:spcAft>
                <a:spcPts val="0"/>
              </a:spcAft>
              <a:buSzPts val="1100"/>
              <a:buChar char="○"/>
              <a:defRPr/>
            </a:lvl5pPr>
            <a:lvl6pPr marL="2743200" lvl="5" indent="-298450" algn="l">
              <a:lnSpc>
                <a:spcPct val="90000"/>
              </a:lnSpc>
              <a:spcBef>
                <a:spcPts val="1600"/>
              </a:spcBef>
              <a:spcAft>
                <a:spcPts val="0"/>
              </a:spcAft>
              <a:buSzPts val="1100"/>
              <a:buChar char="■"/>
              <a:defRPr/>
            </a:lvl6pPr>
            <a:lvl7pPr marL="3200400" lvl="6" indent="-298450" algn="l">
              <a:lnSpc>
                <a:spcPct val="90000"/>
              </a:lnSpc>
              <a:spcBef>
                <a:spcPts val="1600"/>
              </a:spcBef>
              <a:spcAft>
                <a:spcPts val="0"/>
              </a:spcAft>
              <a:buSzPts val="1100"/>
              <a:buChar char="●"/>
              <a:defRPr/>
            </a:lvl7pPr>
            <a:lvl8pPr marL="3657600" lvl="7" indent="-298450" algn="l">
              <a:lnSpc>
                <a:spcPct val="90000"/>
              </a:lnSpc>
              <a:spcBef>
                <a:spcPts val="1600"/>
              </a:spcBef>
              <a:spcAft>
                <a:spcPts val="0"/>
              </a:spcAft>
              <a:buSzPts val="1100"/>
              <a:buChar char="○"/>
              <a:defRPr/>
            </a:lvl8pPr>
            <a:lvl9pPr marL="4114800" lvl="8" indent="-298450" algn="l">
              <a:lnSpc>
                <a:spcPct val="90000"/>
              </a:lnSpc>
              <a:spcBef>
                <a:spcPts val="1600"/>
              </a:spcBef>
              <a:spcAft>
                <a:spcPts val="1600"/>
              </a:spcAft>
              <a:buSzPts val="1100"/>
              <a:buChar char="■"/>
              <a:defRPr/>
            </a:lvl9pPr>
          </a:lstStyle>
          <a:p>
            <a:endParaRPr/>
          </a:p>
        </p:txBody>
      </p:sp>
      <p:sp>
        <p:nvSpPr>
          <p:cNvPr id="27" name="Google Shape;27;p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857250" y="457200"/>
            <a:ext cx="7406700" cy="10173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 name="Google Shape;30;p5"/>
          <p:cNvSpPr txBox="1">
            <a:spLocks noGrp="1"/>
          </p:cNvSpPr>
          <p:nvPr>
            <p:ph type="body" idx="1"/>
          </p:nvPr>
        </p:nvSpPr>
        <p:spPr>
          <a:xfrm>
            <a:off x="857251" y="1543050"/>
            <a:ext cx="7404600" cy="3028800"/>
          </a:xfrm>
          <a:prstGeom prst="rect">
            <a:avLst/>
          </a:prstGeom>
          <a:noFill/>
          <a:ln>
            <a:noFill/>
          </a:ln>
        </p:spPr>
        <p:txBody>
          <a:bodyPr spcFirstLastPara="1" wrap="square" lIns="68575" tIns="34275" rIns="68575" bIns="34275" anchor="t" anchorCtr="0">
            <a:noAutofit/>
          </a:bodyPr>
          <a:lstStyle>
            <a:lvl1pPr marL="457200" lvl="0" indent="-298450" algn="l">
              <a:lnSpc>
                <a:spcPct val="90000"/>
              </a:lnSpc>
              <a:spcBef>
                <a:spcPts val="1100"/>
              </a:spcBef>
              <a:spcAft>
                <a:spcPts val="0"/>
              </a:spcAft>
              <a:buSzPts val="1100"/>
              <a:buChar char="•"/>
              <a:defRPr/>
            </a:lvl1pPr>
            <a:lvl2pPr marL="914400" lvl="1" indent="-298450" algn="l">
              <a:lnSpc>
                <a:spcPct val="90000"/>
              </a:lnSpc>
              <a:spcBef>
                <a:spcPts val="200"/>
              </a:spcBef>
              <a:spcAft>
                <a:spcPts val="0"/>
              </a:spcAft>
              <a:buSzPts val="1100"/>
              <a:buChar char="•"/>
              <a:defRPr/>
            </a:lvl2pPr>
            <a:lvl3pPr marL="1371600" lvl="2" indent="-298450" algn="l">
              <a:lnSpc>
                <a:spcPct val="90000"/>
              </a:lnSpc>
              <a:spcBef>
                <a:spcPts val="300"/>
              </a:spcBef>
              <a:spcAft>
                <a:spcPts val="0"/>
              </a:spcAft>
              <a:buSzPts val="1100"/>
              <a:buChar char="•"/>
              <a:defRPr/>
            </a:lvl3pPr>
            <a:lvl4pPr marL="1828800" lvl="3" indent="-298450" algn="l">
              <a:lnSpc>
                <a:spcPct val="90000"/>
              </a:lnSpc>
              <a:spcBef>
                <a:spcPts val="300"/>
              </a:spcBef>
              <a:spcAft>
                <a:spcPts val="0"/>
              </a:spcAft>
              <a:buSzPts val="1100"/>
              <a:buChar char="•"/>
              <a:defRPr/>
            </a:lvl4pPr>
            <a:lvl5pPr marL="2286000" lvl="4" indent="-298450" algn="l">
              <a:lnSpc>
                <a:spcPct val="90000"/>
              </a:lnSpc>
              <a:spcBef>
                <a:spcPts val="300"/>
              </a:spcBef>
              <a:spcAft>
                <a:spcPts val="0"/>
              </a:spcAft>
              <a:buSzPts val="1100"/>
              <a:buChar char="•"/>
              <a:defRPr/>
            </a:lvl5pPr>
            <a:lvl6pPr marL="2743200" lvl="5" indent="-298450" algn="l">
              <a:lnSpc>
                <a:spcPct val="90000"/>
              </a:lnSpc>
              <a:spcBef>
                <a:spcPts val="300"/>
              </a:spcBef>
              <a:spcAft>
                <a:spcPts val="0"/>
              </a:spcAft>
              <a:buSzPts val="1100"/>
              <a:buChar char="•"/>
              <a:defRPr/>
            </a:lvl6pPr>
            <a:lvl7pPr marL="3200400" lvl="6" indent="-298450" algn="l">
              <a:lnSpc>
                <a:spcPct val="90000"/>
              </a:lnSpc>
              <a:spcBef>
                <a:spcPts val="300"/>
              </a:spcBef>
              <a:spcAft>
                <a:spcPts val="0"/>
              </a:spcAft>
              <a:buSzPts val="1100"/>
              <a:buChar char="•"/>
              <a:defRPr/>
            </a:lvl7pPr>
            <a:lvl8pPr marL="3657600" lvl="7" indent="-298450" algn="l">
              <a:lnSpc>
                <a:spcPct val="90000"/>
              </a:lnSpc>
              <a:spcBef>
                <a:spcPts val="300"/>
              </a:spcBef>
              <a:spcAft>
                <a:spcPts val="0"/>
              </a:spcAft>
              <a:buSzPts val="1100"/>
              <a:buChar char="•"/>
              <a:defRPr/>
            </a:lvl8pPr>
            <a:lvl9pPr marL="4114800" lvl="8" indent="-298450" algn="l">
              <a:lnSpc>
                <a:spcPct val="90000"/>
              </a:lnSpc>
              <a:spcBef>
                <a:spcPts val="300"/>
              </a:spcBef>
              <a:spcAft>
                <a:spcPts val="300"/>
              </a:spcAft>
              <a:buSzPts val="1100"/>
              <a:buChar char="•"/>
              <a:defRPr/>
            </a:lvl9pPr>
          </a:lstStyle>
          <a:p>
            <a:endParaRPr/>
          </a:p>
        </p:txBody>
      </p:sp>
      <p:sp>
        <p:nvSpPr>
          <p:cNvPr id="31" name="Google Shape;31;p5"/>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accent1"/>
              </a:buClr>
              <a:buSzPts val="1100"/>
              <a:buFont typeface="Arial"/>
              <a:buNone/>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32" name="Google Shape;32;p5"/>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chemeClr val="accent1"/>
              </a:buClr>
              <a:buSzPts val="1100"/>
              <a:buFont typeface="Arial"/>
              <a:buNone/>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33" name="Google Shape;33;p5"/>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6"/>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accent1"/>
              </a:buClr>
              <a:buSzPts val="1100"/>
              <a:buFont typeface="Arial"/>
              <a:buNone/>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36" name="Google Shape;36;p6"/>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chemeClr val="accent1"/>
              </a:buClr>
              <a:buSzPts val="1100"/>
              <a:buFont typeface="Arial"/>
              <a:buNone/>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37" name="Google Shape;37;p6"/>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857250" y="822960"/>
            <a:ext cx="2949000" cy="13029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accent1"/>
              </a:buClr>
              <a:buSzPts val="2300"/>
              <a:buFont typeface="Corbel"/>
              <a:buNone/>
              <a:defRPr sz="3000"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 name="Google Shape;40;p7"/>
          <p:cNvSpPr txBox="1">
            <a:spLocks noGrp="1"/>
          </p:cNvSpPr>
          <p:nvPr>
            <p:ph type="body" idx="1"/>
          </p:nvPr>
        </p:nvSpPr>
        <p:spPr>
          <a:xfrm>
            <a:off x="4389119" y="822960"/>
            <a:ext cx="3909000" cy="3497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1100"/>
              </a:spcBef>
              <a:spcAft>
                <a:spcPts val="0"/>
              </a:spcAft>
              <a:buSzPts val="1400"/>
              <a:buChar char="•"/>
              <a:defRPr sz="2400"/>
            </a:lvl1pPr>
            <a:lvl2pPr marL="914400" lvl="1" indent="-311150" algn="l">
              <a:lnSpc>
                <a:spcPct val="90000"/>
              </a:lnSpc>
              <a:spcBef>
                <a:spcPts val="200"/>
              </a:spcBef>
              <a:spcAft>
                <a:spcPts val="0"/>
              </a:spcAft>
              <a:buSzPts val="1300"/>
              <a:buChar char="•"/>
              <a:defRPr sz="2100"/>
            </a:lvl2pPr>
            <a:lvl3pPr marL="1371600" lvl="2" indent="-298450" algn="l">
              <a:lnSpc>
                <a:spcPct val="90000"/>
              </a:lnSpc>
              <a:spcBef>
                <a:spcPts val="300"/>
              </a:spcBef>
              <a:spcAft>
                <a:spcPts val="0"/>
              </a:spcAft>
              <a:buSzPts val="1100"/>
              <a:buChar char="•"/>
              <a:defRPr sz="1800"/>
            </a:lvl3pPr>
            <a:lvl4pPr marL="1828800" lvl="3" indent="-285750" algn="l">
              <a:lnSpc>
                <a:spcPct val="90000"/>
              </a:lnSpc>
              <a:spcBef>
                <a:spcPts val="300"/>
              </a:spcBef>
              <a:spcAft>
                <a:spcPts val="0"/>
              </a:spcAft>
              <a:buSzPts val="900"/>
              <a:buChar char="•"/>
              <a:defRPr sz="1500"/>
            </a:lvl4pPr>
            <a:lvl5pPr marL="2286000" lvl="4" indent="-285750" algn="l">
              <a:lnSpc>
                <a:spcPct val="90000"/>
              </a:lnSpc>
              <a:spcBef>
                <a:spcPts val="300"/>
              </a:spcBef>
              <a:spcAft>
                <a:spcPts val="0"/>
              </a:spcAft>
              <a:buSzPts val="900"/>
              <a:buChar char="•"/>
              <a:defRPr sz="1500"/>
            </a:lvl5pPr>
            <a:lvl6pPr marL="2743200" lvl="5" indent="-285750" algn="l">
              <a:lnSpc>
                <a:spcPct val="90000"/>
              </a:lnSpc>
              <a:spcBef>
                <a:spcPts val="300"/>
              </a:spcBef>
              <a:spcAft>
                <a:spcPts val="0"/>
              </a:spcAft>
              <a:buSzPts val="900"/>
              <a:buChar char="•"/>
              <a:defRPr sz="1500"/>
            </a:lvl6pPr>
            <a:lvl7pPr marL="3200400" lvl="6" indent="-285750" algn="l">
              <a:lnSpc>
                <a:spcPct val="90000"/>
              </a:lnSpc>
              <a:spcBef>
                <a:spcPts val="300"/>
              </a:spcBef>
              <a:spcAft>
                <a:spcPts val="0"/>
              </a:spcAft>
              <a:buSzPts val="900"/>
              <a:buChar char="•"/>
              <a:defRPr sz="1500"/>
            </a:lvl7pPr>
            <a:lvl8pPr marL="3657600" lvl="7" indent="-285750" algn="l">
              <a:lnSpc>
                <a:spcPct val="90000"/>
              </a:lnSpc>
              <a:spcBef>
                <a:spcPts val="300"/>
              </a:spcBef>
              <a:spcAft>
                <a:spcPts val="0"/>
              </a:spcAft>
              <a:buSzPts val="900"/>
              <a:buChar char="•"/>
              <a:defRPr sz="1500"/>
            </a:lvl8pPr>
            <a:lvl9pPr marL="4114800" lvl="8" indent="-285750" algn="l">
              <a:lnSpc>
                <a:spcPct val="90000"/>
              </a:lnSpc>
              <a:spcBef>
                <a:spcPts val="300"/>
              </a:spcBef>
              <a:spcAft>
                <a:spcPts val="300"/>
              </a:spcAft>
              <a:buSzPts val="900"/>
              <a:buChar char="•"/>
              <a:defRPr sz="1500"/>
            </a:lvl9pPr>
          </a:lstStyle>
          <a:p>
            <a:endParaRPr/>
          </a:p>
        </p:txBody>
      </p:sp>
      <p:sp>
        <p:nvSpPr>
          <p:cNvPr id="41" name="Google Shape;41;p7"/>
          <p:cNvSpPr txBox="1">
            <a:spLocks noGrp="1"/>
          </p:cNvSpPr>
          <p:nvPr>
            <p:ph type="body" idx="2"/>
          </p:nvPr>
        </p:nvSpPr>
        <p:spPr>
          <a:xfrm>
            <a:off x="857250" y="2125980"/>
            <a:ext cx="2949000" cy="22632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SzPts val="800"/>
              <a:buNone/>
              <a:defRPr sz="1300"/>
            </a:lvl1pPr>
            <a:lvl2pPr marL="914400" lvl="1" indent="-228600" algn="l">
              <a:lnSpc>
                <a:spcPct val="90000"/>
              </a:lnSpc>
              <a:spcBef>
                <a:spcPts val="200"/>
              </a:spcBef>
              <a:spcAft>
                <a:spcPts val="0"/>
              </a:spcAft>
              <a:buSzPts val="500"/>
              <a:buNone/>
              <a:defRPr sz="900"/>
            </a:lvl2pPr>
            <a:lvl3pPr marL="1371600" lvl="2" indent="-228600" algn="l">
              <a:lnSpc>
                <a:spcPct val="90000"/>
              </a:lnSpc>
              <a:spcBef>
                <a:spcPts val="300"/>
              </a:spcBef>
              <a:spcAft>
                <a:spcPts val="0"/>
              </a:spcAft>
              <a:buSzPts val="500"/>
              <a:buNone/>
              <a:defRPr sz="800"/>
            </a:lvl3pPr>
            <a:lvl4pPr marL="1828800" lvl="3" indent="-228600" algn="l">
              <a:lnSpc>
                <a:spcPct val="90000"/>
              </a:lnSpc>
              <a:spcBef>
                <a:spcPts val="300"/>
              </a:spcBef>
              <a:spcAft>
                <a:spcPts val="0"/>
              </a:spcAft>
              <a:buSzPts val="400"/>
              <a:buNone/>
              <a:defRPr sz="700"/>
            </a:lvl4pPr>
            <a:lvl5pPr marL="2286000" lvl="4" indent="-228600" algn="l">
              <a:lnSpc>
                <a:spcPct val="90000"/>
              </a:lnSpc>
              <a:spcBef>
                <a:spcPts val="300"/>
              </a:spcBef>
              <a:spcAft>
                <a:spcPts val="0"/>
              </a:spcAft>
              <a:buSzPts val="400"/>
              <a:buNone/>
              <a:defRPr sz="700"/>
            </a:lvl5pPr>
            <a:lvl6pPr marL="2743200" lvl="5" indent="-228600" algn="l">
              <a:lnSpc>
                <a:spcPct val="90000"/>
              </a:lnSpc>
              <a:spcBef>
                <a:spcPts val="300"/>
              </a:spcBef>
              <a:spcAft>
                <a:spcPts val="0"/>
              </a:spcAft>
              <a:buSzPts val="400"/>
              <a:buNone/>
              <a:defRPr sz="700"/>
            </a:lvl6pPr>
            <a:lvl7pPr marL="3200400" lvl="6" indent="-228600" algn="l">
              <a:lnSpc>
                <a:spcPct val="90000"/>
              </a:lnSpc>
              <a:spcBef>
                <a:spcPts val="300"/>
              </a:spcBef>
              <a:spcAft>
                <a:spcPts val="0"/>
              </a:spcAft>
              <a:buSzPts val="400"/>
              <a:buNone/>
              <a:defRPr sz="700"/>
            </a:lvl7pPr>
            <a:lvl8pPr marL="3657600" lvl="7" indent="-228600" algn="l">
              <a:lnSpc>
                <a:spcPct val="90000"/>
              </a:lnSpc>
              <a:spcBef>
                <a:spcPts val="300"/>
              </a:spcBef>
              <a:spcAft>
                <a:spcPts val="0"/>
              </a:spcAft>
              <a:buSzPts val="400"/>
              <a:buNone/>
              <a:defRPr sz="700"/>
            </a:lvl8pPr>
            <a:lvl9pPr marL="4114800" lvl="8" indent="-228600" algn="l">
              <a:lnSpc>
                <a:spcPct val="90000"/>
              </a:lnSpc>
              <a:spcBef>
                <a:spcPts val="300"/>
              </a:spcBef>
              <a:spcAft>
                <a:spcPts val="300"/>
              </a:spcAft>
              <a:buSzPts val="400"/>
              <a:buNone/>
              <a:defRPr sz="700"/>
            </a:lvl9pPr>
          </a:lstStyle>
          <a:p>
            <a:endParaRPr/>
          </a:p>
        </p:txBody>
      </p:sp>
      <p:sp>
        <p:nvSpPr>
          <p:cNvPr id="42" name="Google Shape;42;p7"/>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accent1"/>
              </a:buClr>
              <a:buSzPts val="1100"/>
              <a:buFont typeface="Arial"/>
              <a:buNone/>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43" name="Google Shape;43;p7"/>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chemeClr val="accent1"/>
              </a:buClr>
              <a:buSzPts val="1100"/>
              <a:buFont typeface="Arial"/>
              <a:buNone/>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44" name="Google Shape;44;p7"/>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5"/>
        <p:cNvGrpSpPr/>
        <p:nvPr/>
      </p:nvGrpSpPr>
      <p:grpSpPr>
        <a:xfrm>
          <a:off x="0" y="0"/>
          <a:ext cx="0" cy="0"/>
          <a:chOff x="0" y="0"/>
          <a:chExt cx="0" cy="0"/>
        </a:xfrm>
      </p:grpSpPr>
      <p:sp>
        <p:nvSpPr>
          <p:cNvPr id="46" name="Google Shape;46;p8"/>
          <p:cNvSpPr/>
          <p:nvPr/>
        </p:nvSpPr>
        <p:spPr>
          <a:xfrm>
            <a:off x="173355" y="182881"/>
            <a:ext cx="8793600" cy="4783500"/>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 name="Google Shape;47;p8"/>
          <p:cNvSpPr txBox="1">
            <a:spLocks noGrp="1"/>
          </p:cNvSpPr>
          <p:nvPr>
            <p:ph type="ctrTitle"/>
          </p:nvPr>
        </p:nvSpPr>
        <p:spPr>
          <a:xfrm>
            <a:off x="832485" y="661782"/>
            <a:ext cx="7475100" cy="2194500"/>
          </a:xfrm>
          <a:prstGeom prst="rect">
            <a:avLst/>
          </a:prstGeom>
          <a:noFill/>
          <a:ln>
            <a:noFill/>
          </a:ln>
        </p:spPr>
        <p:txBody>
          <a:bodyPr spcFirstLastPara="1" wrap="square" lIns="68575" tIns="34275" rIns="68575" bIns="34275" anchor="b" anchorCtr="0">
            <a:noAutofit/>
          </a:bodyPr>
          <a:lstStyle>
            <a:lvl1pPr lvl="0" algn="ctr">
              <a:lnSpc>
                <a:spcPct val="85000"/>
              </a:lnSpc>
              <a:spcBef>
                <a:spcPts val="0"/>
              </a:spcBef>
              <a:spcAft>
                <a:spcPts val="0"/>
              </a:spcAft>
              <a:buClr>
                <a:srgbClr val="FFFFFF"/>
              </a:buClr>
              <a:buSzPts val="4100"/>
              <a:buFont typeface="Corbel"/>
              <a:buNone/>
              <a:defRPr sz="5400" b="1" cap="none">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 name="Google Shape;48;p8"/>
          <p:cNvSpPr txBox="1">
            <a:spLocks noGrp="1"/>
          </p:cNvSpPr>
          <p:nvPr>
            <p:ph type="subTitle" idx="1"/>
          </p:nvPr>
        </p:nvSpPr>
        <p:spPr>
          <a:xfrm>
            <a:off x="1282148" y="2902226"/>
            <a:ext cx="6576000" cy="10410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1100"/>
              </a:spcBef>
              <a:spcAft>
                <a:spcPts val="0"/>
              </a:spcAft>
              <a:buSzPts val="1000"/>
              <a:buNone/>
              <a:defRPr sz="1700">
                <a:solidFill>
                  <a:srgbClr val="FFFFFF"/>
                </a:solidFill>
              </a:defRPr>
            </a:lvl1pPr>
            <a:lvl2pPr lvl="1" algn="ctr">
              <a:lnSpc>
                <a:spcPct val="90000"/>
              </a:lnSpc>
              <a:spcBef>
                <a:spcPts val="200"/>
              </a:spcBef>
              <a:spcAft>
                <a:spcPts val="0"/>
              </a:spcAft>
              <a:buSzPts val="1000"/>
              <a:buNone/>
              <a:defRPr sz="1700"/>
            </a:lvl2pPr>
            <a:lvl3pPr lvl="2" algn="ctr">
              <a:lnSpc>
                <a:spcPct val="90000"/>
              </a:lnSpc>
              <a:spcBef>
                <a:spcPts val="300"/>
              </a:spcBef>
              <a:spcAft>
                <a:spcPts val="0"/>
              </a:spcAft>
              <a:buSzPts val="1000"/>
              <a:buNone/>
              <a:defRPr sz="1700"/>
            </a:lvl3pPr>
            <a:lvl4pPr lvl="3" algn="ctr">
              <a:lnSpc>
                <a:spcPct val="90000"/>
              </a:lnSpc>
              <a:spcBef>
                <a:spcPts val="300"/>
              </a:spcBef>
              <a:spcAft>
                <a:spcPts val="0"/>
              </a:spcAft>
              <a:buSzPts val="900"/>
              <a:buNone/>
              <a:defRPr sz="1500"/>
            </a:lvl4pPr>
            <a:lvl5pPr lvl="4" algn="ctr">
              <a:lnSpc>
                <a:spcPct val="90000"/>
              </a:lnSpc>
              <a:spcBef>
                <a:spcPts val="300"/>
              </a:spcBef>
              <a:spcAft>
                <a:spcPts val="0"/>
              </a:spcAft>
              <a:buSzPts val="900"/>
              <a:buNone/>
              <a:defRPr sz="1500"/>
            </a:lvl5pPr>
            <a:lvl6pPr lvl="5" algn="ctr">
              <a:lnSpc>
                <a:spcPct val="90000"/>
              </a:lnSpc>
              <a:spcBef>
                <a:spcPts val="300"/>
              </a:spcBef>
              <a:spcAft>
                <a:spcPts val="0"/>
              </a:spcAft>
              <a:buSzPts val="900"/>
              <a:buNone/>
              <a:defRPr sz="1500"/>
            </a:lvl6pPr>
            <a:lvl7pPr lvl="6" algn="ctr">
              <a:lnSpc>
                <a:spcPct val="90000"/>
              </a:lnSpc>
              <a:spcBef>
                <a:spcPts val="300"/>
              </a:spcBef>
              <a:spcAft>
                <a:spcPts val="0"/>
              </a:spcAft>
              <a:buSzPts val="900"/>
              <a:buNone/>
              <a:defRPr sz="1500"/>
            </a:lvl7pPr>
            <a:lvl8pPr lvl="7" algn="ctr">
              <a:lnSpc>
                <a:spcPct val="90000"/>
              </a:lnSpc>
              <a:spcBef>
                <a:spcPts val="300"/>
              </a:spcBef>
              <a:spcAft>
                <a:spcPts val="0"/>
              </a:spcAft>
              <a:buSzPts val="900"/>
              <a:buNone/>
              <a:defRPr sz="1500"/>
            </a:lvl8pPr>
            <a:lvl9pPr lvl="8" algn="ctr">
              <a:lnSpc>
                <a:spcPct val="90000"/>
              </a:lnSpc>
              <a:spcBef>
                <a:spcPts val="300"/>
              </a:spcBef>
              <a:spcAft>
                <a:spcPts val="300"/>
              </a:spcAft>
              <a:buSzPts val="900"/>
              <a:buNone/>
              <a:defRPr sz="1500"/>
            </a:lvl9pPr>
          </a:lstStyle>
          <a:p>
            <a:endParaRPr/>
          </a:p>
        </p:txBody>
      </p:sp>
      <p:sp>
        <p:nvSpPr>
          <p:cNvPr id="49" name="Google Shape;49;p8"/>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FFFFFF"/>
              </a:buClr>
              <a:buSzPts val="1100"/>
              <a:buFont typeface="Arial"/>
              <a:buNone/>
              <a:defRPr>
                <a:solidFill>
                  <a:srgbClr val="FFFFFF"/>
                </a:solidFill>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50" name="Google Shape;50;p8"/>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FFFFFF"/>
              </a:buClr>
              <a:buSzPts val="1100"/>
              <a:buFont typeface="Arial"/>
              <a:buNone/>
              <a:defRPr>
                <a:solidFill>
                  <a:srgbClr val="FFFFFF"/>
                </a:solidFill>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51" name="Google Shape;51;p8"/>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52" name="Google Shape;52;p8"/>
          <p:cNvCxnSpPr/>
          <p:nvPr/>
        </p:nvCxnSpPr>
        <p:spPr>
          <a:xfrm>
            <a:off x="1483996" y="2800350"/>
            <a:ext cx="6172200" cy="0"/>
          </a:xfrm>
          <a:prstGeom prst="straightConnector1">
            <a:avLst/>
          </a:prstGeom>
          <a:noFill/>
          <a:ln w="10000" cap="flat" cmpd="sng">
            <a:solidFill>
              <a:srgbClr val="FFFFFF"/>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857250" y="457200"/>
            <a:ext cx="7406700" cy="10173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5" name="Google Shape;55;p9"/>
          <p:cNvSpPr txBox="1">
            <a:spLocks noGrp="1"/>
          </p:cNvSpPr>
          <p:nvPr>
            <p:ph type="body" idx="1"/>
          </p:nvPr>
        </p:nvSpPr>
        <p:spPr>
          <a:xfrm>
            <a:off x="857250" y="1543049"/>
            <a:ext cx="3566100" cy="3017400"/>
          </a:xfrm>
          <a:prstGeom prst="rect">
            <a:avLst/>
          </a:prstGeom>
          <a:noFill/>
          <a:ln>
            <a:noFill/>
          </a:ln>
        </p:spPr>
        <p:txBody>
          <a:bodyPr spcFirstLastPara="1" wrap="square" lIns="68575" tIns="34275" rIns="68575" bIns="34275" anchor="t" anchorCtr="0">
            <a:noAutofit/>
          </a:bodyPr>
          <a:lstStyle>
            <a:lvl1pPr marL="457200" lvl="0" indent="-292100" algn="l">
              <a:lnSpc>
                <a:spcPct val="90000"/>
              </a:lnSpc>
              <a:spcBef>
                <a:spcPts val="1100"/>
              </a:spcBef>
              <a:spcAft>
                <a:spcPts val="0"/>
              </a:spcAft>
              <a:buSzPts val="1000"/>
              <a:buChar char="•"/>
              <a:defRPr sz="1700"/>
            </a:lvl1pPr>
            <a:lvl2pPr marL="914400" lvl="1" indent="-285750" algn="l">
              <a:lnSpc>
                <a:spcPct val="90000"/>
              </a:lnSpc>
              <a:spcBef>
                <a:spcPts val="200"/>
              </a:spcBef>
              <a:spcAft>
                <a:spcPts val="0"/>
              </a:spcAft>
              <a:buSzPts val="900"/>
              <a:buChar char="•"/>
              <a:defRPr sz="1500"/>
            </a:lvl2pPr>
            <a:lvl3pPr marL="1371600" lvl="2" indent="-279400" algn="l">
              <a:lnSpc>
                <a:spcPct val="90000"/>
              </a:lnSpc>
              <a:spcBef>
                <a:spcPts val="300"/>
              </a:spcBef>
              <a:spcAft>
                <a:spcPts val="0"/>
              </a:spcAft>
              <a:buSzPts val="800"/>
              <a:buChar char="•"/>
              <a:defRPr sz="1400"/>
            </a:lvl3pPr>
            <a:lvl4pPr marL="1828800" lvl="3" indent="-273050" algn="l">
              <a:lnSpc>
                <a:spcPct val="90000"/>
              </a:lnSpc>
              <a:spcBef>
                <a:spcPts val="300"/>
              </a:spcBef>
              <a:spcAft>
                <a:spcPts val="0"/>
              </a:spcAft>
              <a:buSzPts val="700"/>
              <a:buChar char="•"/>
              <a:defRPr sz="1200"/>
            </a:lvl4pPr>
            <a:lvl5pPr marL="2286000" lvl="4" indent="-273050" algn="l">
              <a:lnSpc>
                <a:spcPct val="90000"/>
              </a:lnSpc>
              <a:spcBef>
                <a:spcPts val="300"/>
              </a:spcBef>
              <a:spcAft>
                <a:spcPts val="0"/>
              </a:spcAft>
              <a:buSzPts val="700"/>
              <a:buChar char="•"/>
              <a:defRPr sz="1200"/>
            </a:lvl5pPr>
            <a:lvl6pPr marL="2743200" lvl="5" indent="-273050" algn="l">
              <a:lnSpc>
                <a:spcPct val="90000"/>
              </a:lnSpc>
              <a:spcBef>
                <a:spcPts val="300"/>
              </a:spcBef>
              <a:spcAft>
                <a:spcPts val="0"/>
              </a:spcAft>
              <a:buSzPts val="700"/>
              <a:buChar char="•"/>
              <a:defRPr sz="1200"/>
            </a:lvl6pPr>
            <a:lvl7pPr marL="3200400" lvl="6" indent="-273050" algn="l">
              <a:lnSpc>
                <a:spcPct val="90000"/>
              </a:lnSpc>
              <a:spcBef>
                <a:spcPts val="300"/>
              </a:spcBef>
              <a:spcAft>
                <a:spcPts val="0"/>
              </a:spcAft>
              <a:buSzPts val="700"/>
              <a:buChar char="•"/>
              <a:defRPr sz="1200"/>
            </a:lvl7pPr>
            <a:lvl8pPr marL="3657600" lvl="7" indent="-273050" algn="l">
              <a:lnSpc>
                <a:spcPct val="90000"/>
              </a:lnSpc>
              <a:spcBef>
                <a:spcPts val="300"/>
              </a:spcBef>
              <a:spcAft>
                <a:spcPts val="0"/>
              </a:spcAft>
              <a:buSzPts val="700"/>
              <a:buChar char="•"/>
              <a:defRPr sz="1200"/>
            </a:lvl8pPr>
            <a:lvl9pPr marL="4114800" lvl="8" indent="-273050" algn="l">
              <a:lnSpc>
                <a:spcPct val="90000"/>
              </a:lnSpc>
              <a:spcBef>
                <a:spcPts val="300"/>
              </a:spcBef>
              <a:spcAft>
                <a:spcPts val="300"/>
              </a:spcAft>
              <a:buSzPts val="700"/>
              <a:buChar char="•"/>
              <a:defRPr sz="1200"/>
            </a:lvl9pPr>
          </a:lstStyle>
          <a:p>
            <a:endParaRPr/>
          </a:p>
        </p:txBody>
      </p:sp>
      <p:sp>
        <p:nvSpPr>
          <p:cNvPr id="56" name="Google Shape;56;p9"/>
          <p:cNvSpPr txBox="1">
            <a:spLocks noGrp="1"/>
          </p:cNvSpPr>
          <p:nvPr>
            <p:ph type="body" idx="2"/>
          </p:nvPr>
        </p:nvSpPr>
        <p:spPr>
          <a:xfrm>
            <a:off x="4700709" y="1543050"/>
            <a:ext cx="3566100" cy="3017400"/>
          </a:xfrm>
          <a:prstGeom prst="rect">
            <a:avLst/>
          </a:prstGeom>
          <a:noFill/>
          <a:ln>
            <a:noFill/>
          </a:ln>
        </p:spPr>
        <p:txBody>
          <a:bodyPr spcFirstLastPara="1" wrap="square" lIns="68575" tIns="34275" rIns="68575" bIns="34275" anchor="t" anchorCtr="0">
            <a:noAutofit/>
          </a:bodyPr>
          <a:lstStyle>
            <a:lvl1pPr marL="457200" lvl="0" indent="-292100" algn="l">
              <a:lnSpc>
                <a:spcPct val="90000"/>
              </a:lnSpc>
              <a:spcBef>
                <a:spcPts val="1100"/>
              </a:spcBef>
              <a:spcAft>
                <a:spcPts val="0"/>
              </a:spcAft>
              <a:buSzPts val="1000"/>
              <a:buChar char="•"/>
              <a:defRPr sz="1700"/>
            </a:lvl1pPr>
            <a:lvl2pPr marL="914400" lvl="1" indent="-285750" algn="l">
              <a:lnSpc>
                <a:spcPct val="90000"/>
              </a:lnSpc>
              <a:spcBef>
                <a:spcPts val="200"/>
              </a:spcBef>
              <a:spcAft>
                <a:spcPts val="0"/>
              </a:spcAft>
              <a:buSzPts val="900"/>
              <a:buChar char="•"/>
              <a:defRPr sz="1500"/>
            </a:lvl2pPr>
            <a:lvl3pPr marL="1371600" lvl="2" indent="-279400" algn="l">
              <a:lnSpc>
                <a:spcPct val="90000"/>
              </a:lnSpc>
              <a:spcBef>
                <a:spcPts val="300"/>
              </a:spcBef>
              <a:spcAft>
                <a:spcPts val="0"/>
              </a:spcAft>
              <a:buSzPts val="800"/>
              <a:buChar char="•"/>
              <a:defRPr sz="1400"/>
            </a:lvl3pPr>
            <a:lvl4pPr marL="1828800" lvl="3" indent="-273050" algn="l">
              <a:lnSpc>
                <a:spcPct val="90000"/>
              </a:lnSpc>
              <a:spcBef>
                <a:spcPts val="300"/>
              </a:spcBef>
              <a:spcAft>
                <a:spcPts val="0"/>
              </a:spcAft>
              <a:buSzPts val="700"/>
              <a:buChar char="•"/>
              <a:defRPr sz="1200"/>
            </a:lvl4pPr>
            <a:lvl5pPr marL="2286000" lvl="4" indent="-273050" algn="l">
              <a:lnSpc>
                <a:spcPct val="90000"/>
              </a:lnSpc>
              <a:spcBef>
                <a:spcPts val="300"/>
              </a:spcBef>
              <a:spcAft>
                <a:spcPts val="0"/>
              </a:spcAft>
              <a:buSzPts val="700"/>
              <a:buChar char="•"/>
              <a:defRPr sz="1200"/>
            </a:lvl5pPr>
            <a:lvl6pPr marL="2743200" lvl="5" indent="-273050" algn="l">
              <a:lnSpc>
                <a:spcPct val="90000"/>
              </a:lnSpc>
              <a:spcBef>
                <a:spcPts val="300"/>
              </a:spcBef>
              <a:spcAft>
                <a:spcPts val="0"/>
              </a:spcAft>
              <a:buSzPts val="700"/>
              <a:buChar char="•"/>
              <a:defRPr sz="1200"/>
            </a:lvl6pPr>
            <a:lvl7pPr marL="3200400" lvl="6" indent="-273050" algn="l">
              <a:lnSpc>
                <a:spcPct val="90000"/>
              </a:lnSpc>
              <a:spcBef>
                <a:spcPts val="300"/>
              </a:spcBef>
              <a:spcAft>
                <a:spcPts val="0"/>
              </a:spcAft>
              <a:buSzPts val="700"/>
              <a:buChar char="•"/>
              <a:defRPr sz="1200"/>
            </a:lvl7pPr>
            <a:lvl8pPr marL="3657600" lvl="7" indent="-273050" algn="l">
              <a:lnSpc>
                <a:spcPct val="90000"/>
              </a:lnSpc>
              <a:spcBef>
                <a:spcPts val="300"/>
              </a:spcBef>
              <a:spcAft>
                <a:spcPts val="0"/>
              </a:spcAft>
              <a:buSzPts val="700"/>
              <a:buChar char="•"/>
              <a:defRPr sz="1200"/>
            </a:lvl8pPr>
            <a:lvl9pPr marL="4114800" lvl="8" indent="-273050" algn="l">
              <a:lnSpc>
                <a:spcPct val="90000"/>
              </a:lnSpc>
              <a:spcBef>
                <a:spcPts val="300"/>
              </a:spcBef>
              <a:spcAft>
                <a:spcPts val="300"/>
              </a:spcAft>
              <a:buSzPts val="700"/>
              <a:buChar char="•"/>
              <a:defRPr sz="1200"/>
            </a:lvl9pPr>
          </a:lstStyle>
          <a:p>
            <a:endParaRPr/>
          </a:p>
        </p:txBody>
      </p:sp>
      <p:sp>
        <p:nvSpPr>
          <p:cNvPr id="57" name="Google Shape;57;p9"/>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accent1"/>
              </a:buClr>
              <a:buSzPts val="1100"/>
              <a:buFont typeface="Arial"/>
              <a:buNone/>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58" name="Google Shape;58;p9"/>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chemeClr val="accent1"/>
              </a:buClr>
              <a:buSzPts val="1100"/>
              <a:buFont typeface="Arial"/>
              <a:buNone/>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59" name="Google Shape;59;p9"/>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857250" y="457200"/>
            <a:ext cx="7406700" cy="10173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2" name="Google Shape;62;p10"/>
          <p:cNvSpPr txBox="1">
            <a:spLocks noGrp="1"/>
          </p:cNvSpPr>
          <p:nvPr>
            <p:ph type="body" idx="1"/>
          </p:nvPr>
        </p:nvSpPr>
        <p:spPr>
          <a:xfrm>
            <a:off x="857250" y="1501133"/>
            <a:ext cx="3566100" cy="582900"/>
          </a:xfrm>
          <a:prstGeom prst="rect">
            <a:avLst/>
          </a:prstGeom>
          <a:noFill/>
          <a:ln>
            <a:noFill/>
          </a:ln>
        </p:spPr>
        <p:txBody>
          <a:bodyPr spcFirstLastPara="1" wrap="square" lIns="68575" tIns="34275" rIns="68575" bIns="34275" anchor="ctr" anchorCtr="0">
            <a:noAutofit/>
          </a:bodyPr>
          <a:lstStyle>
            <a:lvl1pPr marL="457200" lvl="0" indent="-228600" algn="l">
              <a:lnSpc>
                <a:spcPct val="90000"/>
              </a:lnSpc>
              <a:spcBef>
                <a:spcPts val="0"/>
              </a:spcBef>
              <a:spcAft>
                <a:spcPts val="0"/>
              </a:spcAft>
              <a:buSzPts val="1100"/>
              <a:buNone/>
              <a:defRPr sz="1800" b="1"/>
            </a:lvl1pPr>
            <a:lvl2pPr marL="914400" lvl="1" indent="-228600" algn="l">
              <a:lnSpc>
                <a:spcPct val="90000"/>
              </a:lnSpc>
              <a:spcBef>
                <a:spcPts val="200"/>
              </a:spcBef>
              <a:spcAft>
                <a:spcPts val="0"/>
              </a:spcAft>
              <a:buSzPts val="900"/>
              <a:buNone/>
              <a:defRPr sz="1500" b="1"/>
            </a:lvl2pPr>
            <a:lvl3pPr marL="1371600" lvl="2" indent="-228600" algn="l">
              <a:lnSpc>
                <a:spcPct val="90000"/>
              </a:lnSpc>
              <a:spcBef>
                <a:spcPts val="300"/>
              </a:spcBef>
              <a:spcAft>
                <a:spcPts val="0"/>
              </a:spcAft>
              <a:buSzPts val="800"/>
              <a:buNone/>
              <a:defRPr sz="1400" b="1"/>
            </a:lvl3pPr>
            <a:lvl4pPr marL="1828800" lvl="3" indent="-228600" algn="l">
              <a:lnSpc>
                <a:spcPct val="90000"/>
              </a:lnSpc>
              <a:spcBef>
                <a:spcPts val="300"/>
              </a:spcBef>
              <a:spcAft>
                <a:spcPts val="0"/>
              </a:spcAft>
              <a:buSzPts val="700"/>
              <a:buNone/>
              <a:defRPr sz="1200" b="1"/>
            </a:lvl4pPr>
            <a:lvl5pPr marL="2286000" lvl="4" indent="-228600" algn="l">
              <a:lnSpc>
                <a:spcPct val="90000"/>
              </a:lnSpc>
              <a:spcBef>
                <a:spcPts val="300"/>
              </a:spcBef>
              <a:spcAft>
                <a:spcPts val="0"/>
              </a:spcAft>
              <a:buSzPts val="700"/>
              <a:buNone/>
              <a:defRPr sz="1200" b="1"/>
            </a:lvl5pPr>
            <a:lvl6pPr marL="2743200" lvl="5" indent="-228600" algn="l">
              <a:lnSpc>
                <a:spcPct val="90000"/>
              </a:lnSpc>
              <a:spcBef>
                <a:spcPts val="300"/>
              </a:spcBef>
              <a:spcAft>
                <a:spcPts val="0"/>
              </a:spcAft>
              <a:buSzPts val="700"/>
              <a:buNone/>
              <a:defRPr sz="1200" b="1"/>
            </a:lvl6pPr>
            <a:lvl7pPr marL="3200400" lvl="6" indent="-228600" algn="l">
              <a:lnSpc>
                <a:spcPct val="90000"/>
              </a:lnSpc>
              <a:spcBef>
                <a:spcPts val="300"/>
              </a:spcBef>
              <a:spcAft>
                <a:spcPts val="0"/>
              </a:spcAft>
              <a:buSzPts val="700"/>
              <a:buNone/>
              <a:defRPr sz="1200" b="1"/>
            </a:lvl7pPr>
            <a:lvl8pPr marL="3657600" lvl="7" indent="-228600" algn="l">
              <a:lnSpc>
                <a:spcPct val="90000"/>
              </a:lnSpc>
              <a:spcBef>
                <a:spcPts val="300"/>
              </a:spcBef>
              <a:spcAft>
                <a:spcPts val="0"/>
              </a:spcAft>
              <a:buSzPts val="700"/>
              <a:buNone/>
              <a:defRPr sz="1200" b="1"/>
            </a:lvl8pPr>
            <a:lvl9pPr marL="4114800" lvl="8" indent="-228600" algn="l">
              <a:lnSpc>
                <a:spcPct val="90000"/>
              </a:lnSpc>
              <a:spcBef>
                <a:spcPts val="300"/>
              </a:spcBef>
              <a:spcAft>
                <a:spcPts val="300"/>
              </a:spcAft>
              <a:buSzPts val="700"/>
              <a:buNone/>
              <a:defRPr sz="1200" b="1"/>
            </a:lvl9pPr>
          </a:lstStyle>
          <a:p>
            <a:endParaRPr/>
          </a:p>
        </p:txBody>
      </p:sp>
      <p:sp>
        <p:nvSpPr>
          <p:cNvPr id="63" name="Google Shape;63;p10"/>
          <p:cNvSpPr txBox="1">
            <a:spLocks noGrp="1"/>
          </p:cNvSpPr>
          <p:nvPr>
            <p:ph type="body" idx="2"/>
          </p:nvPr>
        </p:nvSpPr>
        <p:spPr>
          <a:xfrm>
            <a:off x="857250" y="2041112"/>
            <a:ext cx="3566100" cy="2537400"/>
          </a:xfrm>
          <a:prstGeom prst="rect">
            <a:avLst/>
          </a:prstGeom>
          <a:noFill/>
          <a:ln>
            <a:noFill/>
          </a:ln>
        </p:spPr>
        <p:txBody>
          <a:bodyPr spcFirstLastPara="1" wrap="square" lIns="68575" tIns="34275" rIns="68575" bIns="34275" anchor="t" anchorCtr="0">
            <a:noAutofit/>
          </a:bodyPr>
          <a:lstStyle>
            <a:lvl1pPr marL="457200" lvl="0" indent="-292100" algn="l">
              <a:lnSpc>
                <a:spcPct val="90000"/>
              </a:lnSpc>
              <a:spcBef>
                <a:spcPts val="1100"/>
              </a:spcBef>
              <a:spcAft>
                <a:spcPts val="0"/>
              </a:spcAft>
              <a:buSzPts val="1000"/>
              <a:buChar char="•"/>
              <a:defRPr sz="1700"/>
            </a:lvl1pPr>
            <a:lvl2pPr marL="914400" lvl="1" indent="-285750" algn="l">
              <a:lnSpc>
                <a:spcPct val="90000"/>
              </a:lnSpc>
              <a:spcBef>
                <a:spcPts val="200"/>
              </a:spcBef>
              <a:spcAft>
                <a:spcPts val="0"/>
              </a:spcAft>
              <a:buSzPts val="900"/>
              <a:buChar char="•"/>
              <a:defRPr sz="1500"/>
            </a:lvl2pPr>
            <a:lvl3pPr marL="1371600" lvl="2" indent="-279400" algn="l">
              <a:lnSpc>
                <a:spcPct val="90000"/>
              </a:lnSpc>
              <a:spcBef>
                <a:spcPts val="300"/>
              </a:spcBef>
              <a:spcAft>
                <a:spcPts val="0"/>
              </a:spcAft>
              <a:buSzPts val="800"/>
              <a:buChar char="•"/>
              <a:defRPr sz="1400"/>
            </a:lvl3pPr>
            <a:lvl4pPr marL="1828800" lvl="3" indent="-273050" algn="l">
              <a:lnSpc>
                <a:spcPct val="90000"/>
              </a:lnSpc>
              <a:spcBef>
                <a:spcPts val="300"/>
              </a:spcBef>
              <a:spcAft>
                <a:spcPts val="0"/>
              </a:spcAft>
              <a:buSzPts val="700"/>
              <a:buChar char="•"/>
              <a:defRPr sz="1200"/>
            </a:lvl4pPr>
            <a:lvl5pPr marL="2286000" lvl="4" indent="-273050" algn="l">
              <a:lnSpc>
                <a:spcPct val="90000"/>
              </a:lnSpc>
              <a:spcBef>
                <a:spcPts val="300"/>
              </a:spcBef>
              <a:spcAft>
                <a:spcPts val="0"/>
              </a:spcAft>
              <a:buSzPts val="700"/>
              <a:buChar char="•"/>
              <a:defRPr sz="1200"/>
            </a:lvl5pPr>
            <a:lvl6pPr marL="2743200" lvl="5" indent="-273050" algn="l">
              <a:lnSpc>
                <a:spcPct val="90000"/>
              </a:lnSpc>
              <a:spcBef>
                <a:spcPts val="300"/>
              </a:spcBef>
              <a:spcAft>
                <a:spcPts val="0"/>
              </a:spcAft>
              <a:buSzPts val="700"/>
              <a:buChar char="•"/>
              <a:defRPr sz="1200"/>
            </a:lvl6pPr>
            <a:lvl7pPr marL="3200400" lvl="6" indent="-273050" algn="l">
              <a:lnSpc>
                <a:spcPct val="90000"/>
              </a:lnSpc>
              <a:spcBef>
                <a:spcPts val="300"/>
              </a:spcBef>
              <a:spcAft>
                <a:spcPts val="0"/>
              </a:spcAft>
              <a:buSzPts val="700"/>
              <a:buChar char="•"/>
              <a:defRPr sz="1200"/>
            </a:lvl7pPr>
            <a:lvl8pPr marL="3657600" lvl="7" indent="-273050" algn="l">
              <a:lnSpc>
                <a:spcPct val="90000"/>
              </a:lnSpc>
              <a:spcBef>
                <a:spcPts val="300"/>
              </a:spcBef>
              <a:spcAft>
                <a:spcPts val="0"/>
              </a:spcAft>
              <a:buSzPts val="700"/>
              <a:buChar char="•"/>
              <a:defRPr sz="1200"/>
            </a:lvl8pPr>
            <a:lvl9pPr marL="4114800" lvl="8" indent="-273050" algn="l">
              <a:lnSpc>
                <a:spcPct val="90000"/>
              </a:lnSpc>
              <a:spcBef>
                <a:spcPts val="300"/>
              </a:spcBef>
              <a:spcAft>
                <a:spcPts val="300"/>
              </a:spcAft>
              <a:buSzPts val="700"/>
              <a:buChar char="•"/>
              <a:defRPr sz="1200"/>
            </a:lvl9pPr>
          </a:lstStyle>
          <a:p>
            <a:endParaRPr/>
          </a:p>
        </p:txBody>
      </p:sp>
      <p:sp>
        <p:nvSpPr>
          <p:cNvPr id="64" name="Google Shape;64;p10"/>
          <p:cNvSpPr txBox="1">
            <a:spLocks noGrp="1"/>
          </p:cNvSpPr>
          <p:nvPr>
            <p:ph type="body" idx="3"/>
          </p:nvPr>
        </p:nvSpPr>
        <p:spPr>
          <a:xfrm>
            <a:off x="4701880" y="1499274"/>
            <a:ext cx="3566100" cy="582900"/>
          </a:xfrm>
          <a:prstGeom prst="rect">
            <a:avLst/>
          </a:prstGeom>
          <a:noFill/>
          <a:ln>
            <a:noFill/>
          </a:ln>
        </p:spPr>
        <p:txBody>
          <a:bodyPr spcFirstLastPara="1" wrap="square" lIns="68575" tIns="34275" rIns="68575" bIns="34275" anchor="ctr" anchorCtr="0">
            <a:noAutofit/>
          </a:bodyPr>
          <a:lstStyle>
            <a:lvl1pPr marL="457200" lvl="0" indent="-228600" algn="l">
              <a:lnSpc>
                <a:spcPct val="90000"/>
              </a:lnSpc>
              <a:spcBef>
                <a:spcPts val="0"/>
              </a:spcBef>
              <a:spcAft>
                <a:spcPts val="0"/>
              </a:spcAft>
              <a:buSzPts val="1100"/>
              <a:buNone/>
              <a:defRPr sz="1800" b="1"/>
            </a:lvl1pPr>
            <a:lvl2pPr marL="914400" lvl="1" indent="-228600" algn="l">
              <a:lnSpc>
                <a:spcPct val="90000"/>
              </a:lnSpc>
              <a:spcBef>
                <a:spcPts val="200"/>
              </a:spcBef>
              <a:spcAft>
                <a:spcPts val="0"/>
              </a:spcAft>
              <a:buSzPts val="900"/>
              <a:buNone/>
              <a:defRPr sz="1500" b="1"/>
            </a:lvl2pPr>
            <a:lvl3pPr marL="1371600" lvl="2" indent="-228600" algn="l">
              <a:lnSpc>
                <a:spcPct val="90000"/>
              </a:lnSpc>
              <a:spcBef>
                <a:spcPts val="300"/>
              </a:spcBef>
              <a:spcAft>
                <a:spcPts val="0"/>
              </a:spcAft>
              <a:buSzPts val="800"/>
              <a:buNone/>
              <a:defRPr sz="1400" b="1"/>
            </a:lvl3pPr>
            <a:lvl4pPr marL="1828800" lvl="3" indent="-228600" algn="l">
              <a:lnSpc>
                <a:spcPct val="90000"/>
              </a:lnSpc>
              <a:spcBef>
                <a:spcPts val="300"/>
              </a:spcBef>
              <a:spcAft>
                <a:spcPts val="0"/>
              </a:spcAft>
              <a:buSzPts val="700"/>
              <a:buNone/>
              <a:defRPr sz="1200" b="1"/>
            </a:lvl4pPr>
            <a:lvl5pPr marL="2286000" lvl="4" indent="-228600" algn="l">
              <a:lnSpc>
                <a:spcPct val="90000"/>
              </a:lnSpc>
              <a:spcBef>
                <a:spcPts val="300"/>
              </a:spcBef>
              <a:spcAft>
                <a:spcPts val="0"/>
              </a:spcAft>
              <a:buSzPts val="700"/>
              <a:buNone/>
              <a:defRPr sz="1200" b="1"/>
            </a:lvl5pPr>
            <a:lvl6pPr marL="2743200" lvl="5" indent="-228600" algn="l">
              <a:lnSpc>
                <a:spcPct val="90000"/>
              </a:lnSpc>
              <a:spcBef>
                <a:spcPts val="300"/>
              </a:spcBef>
              <a:spcAft>
                <a:spcPts val="0"/>
              </a:spcAft>
              <a:buSzPts val="700"/>
              <a:buNone/>
              <a:defRPr sz="1200" b="1"/>
            </a:lvl6pPr>
            <a:lvl7pPr marL="3200400" lvl="6" indent="-228600" algn="l">
              <a:lnSpc>
                <a:spcPct val="90000"/>
              </a:lnSpc>
              <a:spcBef>
                <a:spcPts val="300"/>
              </a:spcBef>
              <a:spcAft>
                <a:spcPts val="0"/>
              </a:spcAft>
              <a:buSzPts val="700"/>
              <a:buNone/>
              <a:defRPr sz="1200" b="1"/>
            </a:lvl7pPr>
            <a:lvl8pPr marL="3657600" lvl="7" indent="-228600" algn="l">
              <a:lnSpc>
                <a:spcPct val="90000"/>
              </a:lnSpc>
              <a:spcBef>
                <a:spcPts val="300"/>
              </a:spcBef>
              <a:spcAft>
                <a:spcPts val="0"/>
              </a:spcAft>
              <a:buSzPts val="700"/>
              <a:buNone/>
              <a:defRPr sz="1200" b="1"/>
            </a:lvl8pPr>
            <a:lvl9pPr marL="4114800" lvl="8" indent="-228600" algn="l">
              <a:lnSpc>
                <a:spcPct val="90000"/>
              </a:lnSpc>
              <a:spcBef>
                <a:spcPts val="300"/>
              </a:spcBef>
              <a:spcAft>
                <a:spcPts val="300"/>
              </a:spcAft>
              <a:buSzPts val="700"/>
              <a:buNone/>
              <a:defRPr sz="1200" b="1"/>
            </a:lvl9pPr>
          </a:lstStyle>
          <a:p>
            <a:endParaRPr/>
          </a:p>
        </p:txBody>
      </p:sp>
      <p:sp>
        <p:nvSpPr>
          <p:cNvPr id="65" name="Google Shape;65;p10"/>
          <p:cNvSpPr txBox="1">
            <a:spLocks noGrp="1"/>
          </p:cNvSpPr>
          <p:nvPr>
            <p:ph type="body" idx="4"/>
          </p:nvPr>
        </p:nvSpPr>
        <p:spPr>
          <a:xfrm>
            <a:off x="4701880" y="2039492"/>
            <a:ext cx="3566100" cy="2537400"/>
          </a:xfrm>
          <a:prstGeom prst="rect">
            <a:avLst/>
          </a:prstGeom>
          <a:noFill/>
          <a:ln>
            <a:noFill/>
          </a:ln>
        </p:spPr>
        <p:txBody>
          <a:bodyPr spcFirstLastPara="1" wrap="square" lIns="68575" tIns="34275" rIns="68575" bIns="34275" anchor="t" anchorCtr="0">
            <a:noAutofit/>
          </a:bodyPr>
          <a:lstStyle>
            <a:lvl1pPr marL="457200" lvl="0" indent="-292100" algn="l">
              <a:lnSpc>
                <a:spcPct val="90000"/>
              </a:lnSpc>
              <a:spcBef>
                <a:spcPts val="1100"/>
              </a:spcBef>
              <a:spcAft>
                <a:spcPts val="0"/>
              </a:spcAft>
              <a:buSzPts val="1000"/>
              <a:buChar char="•"/>
              <a:defRPr sz="1700"/>
            </a:lvl1pPr>
            <a:lvl2pPr marL="914400" lvl="1" indent="-285750" algn="l">
              <a:lnSpc>
                <a:spcPct val="90000"/>
              </a:lnSpc>
              <a:spcBef>
                <a:spcPts val="200"/>
              </a:spcBef>
              <a:spcAft>
                <a:spcPts val="0"/>
              </a:spcAft>
              <a:buSzPts val="900"/>
              <a:buChar char="•"/>
              <a:defRPr sz="1500"/>
            </a:lvl2pPr>
            <a:lvl3pPr marL="1371600" lvl="2" indent="-279400" algn="l">
              <a:lnSpc>
                <a:spcPct val="90000"/>
              </a:lnSpc>
              <a:spcBef>
                <a:spcPts val="300"/>
              </a:spcBef>
              <a:spcAft>
                <a:spcPts val="0"/>
              </a:spcAft>
              <a:buSzPts val="800"/>
              <a:buChar char="•"/>
              <a:defRPr sz="1400"/>
            </a:lvl3pPr>
            <a:lvl4pPr marL="1828800" lvl="3" indent="-273050" algn="l">
              <a:lnSpc>
                <a:spcPct val="90000"/>
              </a:lnSpc>
              <a:spcBef>
                <a:spcPts val="300"/>
              </a:spcBef>
              <a:spcAft>
                <a:spcPts val="0"/>
              </a:spcAft>
              <a:buSzPts val="700"/>
              <a:buChar char="•"/>
              <a:defRPr sz="1200"/>
            </a:lvl4pPr>
            <a:lvl5pPr marL="2286000" lvl="4" indent="-273050" algn="l">
              <a:lnSpc>
                <a:spcPct val="90000"/>
              </a:lnSpc>
              <a:spcBef>
                <a:spcPts val="300"/>
              </a:spcBef>
              <a:spcAft>
                <a:spcPts val="0"/>
              </a:spcAft>
              <a:buSzPts val="700"/>
              <a:buChar char="•"/>
              <a:defRPr sz="1200"/>
            </a:lvl5pPr>
            <a:lvl6pPr marL="2743200" lvl="5" indent="-273050" algn="l">
              <a:lnSpc>
                <a:spcPct val="90000"/>
              </a:lnSpc>
              <a:spcBef>
                <a:spcPts val="300"/>
              </a:spcBef>
              <a:spcAft>
                <a:spcPts val="0"/>
              </a:spcAft>
              <a:buSzPts val="700"/>
              <a:buChar char="•"/>
              <a:defRPr sz="1200"/>
            </a:lvl6pPr>
            <a:lvl7pPr marL="3200400" lvl="6" indent="-273050" algn="l">
              <a:lnSpc>
                <a:spcPct val="90000"/>
              </a:lnSpc>
              <a:spcBef>
                <a:spcPts val="300"/>
              </a:spcBef>
              <a:spcAft>
                <a:spcPts val="0"/>
              </a:spcAft>
              <a:buSzPts val="700"/>
              <a:buChar char="•"/>
              <a:defRPr sz="1200"/>
            </a:lvl7pPr>
            <a:lvl8pPr marL="3657600" lvl="7" indent="-273050" algn="l">
              <a:lnSpc>
                <a:spcPct val="90000"/>
              </a:lnSpc>
              <a:spcBef>
                <a:spcPts val="300"/>
              </a:spcBef>
              <a:spcAft>
                <a:spcPts val="0"/>
              </a:spcAft>
              <a:buSzPts val="700"/>
              <a:buChar char="•"/>
              <a:defRPr sz="1200"/>
            </a:lvl8pPr>
            <a:lvl9pPr marL="4114800" lvl="8" indent="-273050" algn="l">
              <a:lnSpc>
                <a:spcPct val="90000"/>
              </a:lnSpc>
              <a:spcBef>
                <a:spcPts val="300"/>
              </a:spcBef>
              <a:spcAft>
                <a:spcPts val="300"/>
              </a:spcAft>
              <a:buSzPts val="700"/>
              <a:buChar char="•"/>
              <a:defRPr sz="1200"/>
            </a:lvl9pPr>
          </a:lstStyle>
          <a:p>
            <a:endParaRPr/>
          </a:p>
        </p:txBody>
      </p:sp>
      <p:sp>
        <p:nvSpPr>
          <p:cNvPr id="66" name="Google Shape;66;p10"/>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accent1"/>
              </a:buClr>
              <a:buSzPts val="1100"/>
              <a:buFont typeface="Arial"/>
              <a:buNone/>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67" name="Google Shape;67;p10"/>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chemeClr val="accent1"/>
              </a:buClr>
              <a:buSzPts val="1100"/>
              <a:buFont typeface="Arial"/>
              <a:buNone/>
              <a:defRPr/>
            </a:lvl1pPr>
            <a:lvl2pPr lvl="1" algn="l">
              <a:lnSpc>
                <a:spcPct val="100000"/>
              </a:lnSpc>
              <a:spcBef>
                <a:spcPts val="0"/>
              </a:spcBef>
              <a:spcAft>
                <a:spcPts val="0"/>
              </a:spcAft>
              <a:buClr>
                <a:srgbClr val="000000"/>
              </a:buClr>
              <a:buSzPts val="1100"/>
              <a:buFont typeface="Arial"/>
              <a:buNone/>
              <a:defRPr/>
            </a:lvl2pPr>
            <a:lvl3pPr lvl="2" algn="l">
              <a:lnSpc>
                <a:spcPct val="100000"/>
              </a:lnSpc>
              <a:spcBef>
                <a:spcPts val="0"/>
              </a:spcBef>
              <a:spcAft>
                <a:spcPts val="0"/>
              </a:spcAft>
              <a:buClr>
                <a:srgbClr val="000000"/>
              </a:buClr>
              <a:buSzPts val="1100"/>
              <a:buFont typeface="Arial"/>
              <a:buNone/>
              <a:defRPr/>
            </a:lvl3pPr>
            <a:lvl4pPr lvl="3" algn="l">
              <a:lnSpc>
                <a:spcPct val="100000"/>
              </a:lnSpc>
              <a:spcBef>
                <a:spcPts val="0"/>
              </a:spcBef>
              <a:spcAft>
                <a:spcPts val="0"/>
              </a:spcAft>
              <a:buClr>
                <a:srgbClr val="000000"/>
              </a:buClr>
              <a:buSzPts val="1100"/>
              <a:buFont typeface="Arial"/>
              <a:buNone/>
              <a:defRPr/>
            </a:lvl4pPr>
            <a:lvl5pPr lvl="4" algn="l">
              <a:lnSpc>
                <a:spcPct val="100000"/>
              </a:lnSpc>
              <a:spcBef>
                <a:spcPts val="0"/>
              </a:spcBef>
              <a:spcAft>
                <a:spcPts val="0"/>
              </a:spcAft>
              <a:buClr>
                <a:srgbClr val="000000"/>
              </a:buClr>
              <a:buSzPts val="1100"/>
              <a:buFont typeface="Arial"/>
              <a:buNone/>
              <a:defRPr/>
            </a:lvl5pPr>
            <a:lvl6pPr lvl="5" algn="l">
              <a:lnSpc>
                <a:spcPct val="100000"/>
              </a:lnSpc>
              <a:spcBef>
                <a:spcPts val="0"/>
              </a:spcBef>
              <a:spcAft>
                <a:spcPts val="0"/>
              </a:spcAft>
              <a:buClr>
                <a:srgbClr val="000000"/>
              </a:buClr>
              <a:buSzPts val="1100"/>
              <a:buFont typeface="Arial"/>
              <a:buNone/>
              <a:defRPr/>
            </a:lvl6pPr>
            <a:lvl7pPr lvl="6" algn="l">
              <a:lnSpc>
                <a:spcPct val="100000"/>
              </a:lnSpc>
              <a:spcBef>
                <a:spcPts val="0"/>
              </a:spcBef>
              <a:spcAft>
                <a:spcPts val="0"/>
              </a:spcAft>
              <a:buClr>
                <a:srgbClr val="000000"/>
              </a:buClr>
              <a:buSzPts val="1100"/>
              <a:buFont typeface="Arial"/>
              <a:buNone/>
              <a:defRPr/>
            </a:lvl7pPr>
            <a:lvl8pPr lvl="7" algn="l">
              <a:lnSpc>
                <a:spcPct val="100000"/>
              </a:lnSpc>
              <a:spcBef>
                <a:spcPts val="0"/>
              </a:spcBef>
              <a:spcAft>
                <a:spcPts val="0"/>
              </a:spcAft>
              <a:buClr>
                <a:srgbClr val="000000"/>
              </a:buClr>
              <a:buSzPts val="1100"/>
              <a:buFont typeface="Arial"/>
              <a:buNone/>
              <a:defRPr/>
            </a:lvl8pPr>
            <a:lvl9pPr lvl="8" algn="l">
              <a:lnSpc>
                <a:spcPct val="100000"/>
              </a:lnSpc>
              <a:spcBef>
                <a:spcPts val="0"/>
              </a:spcBef>
              <a:spcAft>
                <a:spcPts val="0"/>
              </a:spcAft>
              <a:buClr>
                <a:srgbClr val="000000"/>
              </a:buClr>
              <a:buSzPts val="1100"/>
              <a:buFont typeface="Arial"/>
              <a:buNone/>
              <a:defRPr/>
            </a:lvl9pPr>
          </a:lstStyle>
          <a:p>
            <a:endParaRPr/>
          </a:p>
        </p:txBody>
      </p:sp>
      <p:sp>
        <p:nvSpPr>
          <p:cNvPr id="68" name="Google Shape;68;p10"/>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700"/>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16BAE"/>
        </a:solidFill>
        <a:effectLst/>
      </p:bgPr>
    </p:bg>
    <p:spTree>
      <p:nvGrpSpPr>
        <p:cNvPr id="1" name="Shape 5"/>
        <p:cNvGrpSpPr/>
        <p:nvPr/>
      </p:nvGrpSpPr>
      <p:grpSpPr>
        <a:xfrm>
          <a:off x="0" y="0"/>
          <a:ext cx="0" cy="0"/>
          <a:chOff x="0" y="0"/>
          <a:chExt cx="0" cy="0"/>
        </a:xfrm>
      </p:grpSpPr>
      <p:sp>
        <p:nvSpPr>
          <p:cNvPr id="6" name="Google Shape;6;p1"/>
          <p:cNvSpPr/>
          <p:nvPr/>
        </p:nvSpPr>
        <p:spPr>
          <a:xfrm>
            <a:off x="173355" y="182881"/>
            <a:ext cx="8793600" cy="478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 name="Google Shape;7;p1"/>
          <p:cNvSpPr txBox="1">
            <a:spLocks noGrp="1"/>
          </p:cNvSpPr>
          <p:nvPr>
            <p:ph type="title"/>
          </p:nvPr>
        </p:nvSpPr>
        <p:spPr>
          <a:xfrm>
            <a:off x="857250" y="457200"/>
            <a:ext cx="7406700" cy="10173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accent1"/>
              </a:buClr>
              <a:buSzPts val="2500"/>
              <a:buFont typeface="Corbel"/>
              <a:buNone/>
              <a:defRPr sz="2500"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857251" y="1543050"/>
            <a:ext cx="7404600" cy="3028800"/>
          </a:xfrm>
          <a:prstGeom prst="rect">
            <a:avLst/>
          </a:prstGeom>
          <a:noFill/>
          <a:ln>
            <a:noFill/>
          </a:ln>
        </p:spPr>
        <p:txBody>
          <a:bodyPr spcFirstLastPara="1" wrap="square" lIns="68575" tIns="34275" rIns="68575" bIns="34275" anchor="t" anchorCtr="0">
            <a:noAutofit/>
          </a:bodyPr>
          <a:lstStyle>
            <a:lvl1pPr marL="457200" marR="0" lvl="0" indent="-292100" algn="l" rtl="0">
              <a:lnSpc>
                <a:spcPct val="90000"/>
              </a:lnSpc>
              <a:spcBef>
                <a:spcPts val="800"/>
              </a:spcBef>
              <a:spcAft>
                <a:spcPts val="0"/>
              </a:spcAft>
              <a:buClr>
                <a:schemeClr val="accent1"/>
              </a:buClr>
              <a:buSzPts val="1000"/>
              <a:buFont typeface="Corbel"/>
              <a:buChar char="•"/>
              <a:defRPr sz="1200" b="0" i="0" u="none" strike="noStrike" cap="none">
                <a:solidFill>
                  <a:schemeClr val="accent1"/>
                </a:solidFill>
                <a:latin typeface="Corbel"/>
                <a:ea typeface="Corbel"/>
                <a:cs typeface="Corbel"/>
                <a:sym typeface="Corbel"/>
              </a:defRPr>
            </a:lvl1pPr>
            <a:lvl2pPr marL="914400" marR="0" lvl="1" indent="-285750" algn="l" rtl="0">
              <a:lnSpc>
                <a:spcPct val="90000"/>
              </a:lnSpc>
              <a:spcBef>
                <a:spcPts val="100"/>
              </a:spcBef>
              <a:spcAft>
                <a:spcPts val="0"/>
              </a:spcAft>
              <a:buClr>
                <a:schemeClr val="accent1"/>
              </a:buClr>
              <a:buSzPts val="900"/>
              <a:buFont typeface="Corbel"/>
              <a:buChar char="•"/>
              <a:defRPr sz="1100" b="0" i="0" u="none" strike="noStrike" cap="none">
                <a:solidFill>
                  <a:schemeClr val="accent1"/>
                </a:solidFill>
                <a:latin typeface="Corbel"/>
                <a:ea typeface="Corbel"/>
                <a:cs typeface="Corbel"/>
                <a:sym typeface="Corbel"/>
              </a:defRPr>
            </a:lvl2pPr>
            <a:lvl3pPr marL="1371600" marR="0" lvl="2" indent="-279400" algn="l" rtl="0">
              <a:lnSpc>
                <a:spcPct val="90000"/>
              </a:lnSpc>
              <a:spcBef>
                <a:spcPts val="200"/>
              </a:spcBef>
              <a:spcAft>
                <a:spcPts val="0"/>
              </a:spcAft>
              <a:buClr>
                <a:schemeClr val="accent1"/>
              </a:buClr>
              <a:buSzPts val="800"/>
              <a:buFont typeface="Corbel"/>
              <a:buChar char="•"/>
              <a:defRPr sz="1000" b="0" i="0" u="none" strike="noStrike" cap="none">
                <a:solidFill>
                  <a:schemeClr val="accent1"/>
                </a:solidFill>
                <a:latin typeface="Corbel"/>
                <a:ea typeface="Corbel"/>
                <a:cs typeface="Corbel"/>
                <a:sym typeface="Corbel"/>
              </a:defRPr>
            </a:lvl3pPr>
            <a:lvl4pPr marL="1828800" marR="0" lvl="3" indent="-273050" algn="l" rtl="0">
              <a:lnSpc>
                <a:spcPct val="90000"/>
              </a:lnSpc>
              <a:spcBef>
                <a:spcPts val="200"/>
              </a:spcBef>
              <a:spcAft>
                <a:spcPts val="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4pPr>
            <a:lvl5pPr marL="2286000" marR="0" lvl="4" indent="-273050" algn="l" rtl="0">
              <a:lnSpc>
                <a:spcPct val="90000"/>
              </a:lnSpc>
              <a:spcBef>
                <a:spcPts val="200"/>
              </a:spcBef>
              <a:spcAft>
                <a:spcPts val="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5pPr>
            <a:lvl6pPr marL="2743200" marR="0" lvl="5" indent="-273050" algn="l" rtl="0">
              <a:lnSpc>
                <a:spcPct val="90000"/>
              </a:lnSpc>
              <a:spcBef>
                <a:spcPts val="200"/>
              </a:spcBef>
              <a:spcAft>
                <a:spcPts val="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6pPr>
            <a:lvl7pPr marL="3200400" marR="0" lvl="6" indent="-273050" algn="l" rtl="0">
              <a:lnSpc>
                <a:spcPct val="90000"/>
              </a:lnSpc>
              <a:spcBef>
                <a:spcPts val="200"/>
              </a:spcBef>
              <a:spcAft>
                <a:spcPts val="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7pPr>
            <a:lvl8pPr marL="3657600" marR="0" lvl="7" indent="-273050" algn="l" rtl="0">
              <a:lnSpc>
                <a:spcPct val="90000"/>
              </a:lnSpc>
              <a:spcBef>
                <a:spcPts val="200"/>
              </a:spcBef>
              <a:spcAft>
                <a:spcPts val="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8pPr>
            <a:lvl9pPr marL="4114800" marR="0" lvl="8" indent="-273050" algn="l" rtl="0">
              <a:lnSpc>
                <a:spcPct val="90000"/>
              </a:lnSpc>
              <a:spcBef>
                <a:spcPts val="200"/>
              </a:spcBef>
              <a:spcAft>
                <a:spcPts val="200"/>
              </a:spcAft>
              <a:buClr>
                <a:schemeClr val="accent1"/>
              </a:buClr>
              <a:buSzPts val="700"/>
              <a:buFont typeface="Corbel"/>
              <a:buChar char="•"/>
              <a:defRPr sz="900" b="0" i="0" u="none" strike="noStrike" cap="none">
                <a:solidFill>
                  <a:schemeClr val="accent1"/>
                </a:solidFill>
                <a:latin typeface="Corbel"/>
                <a:ea typeface="Corbel"/>
                <a:cs typeface="Corbel"/>
                <a:sym typeface="Corbel"/>
              </a:defRPr>
            </a:lvl9pPr>
          </a:lstStyle>
          <a:p>
            <a:endParaRPr/>
          </a:p>
        </p:txBody>
      </p:sp>
      <p:sp>
        <p:nvSpPr>
          <p:cNvPr id="9" name="Google Shape;9;p1"/>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accent1"/>
              </a:buClr>
              <a:buSzPts val="1100"/>
              <a:buFont typeface="Arial"/>
              <a:buNone/>
              <a:defRPr sz="9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 name="Google Shape;10;p1"/>
          <p:cNvSpPr txBox="1">
            <a:spLocks noGrp="1"/>
          </p:cNvSpPr>
          <p:nvPr>
            <p:ph type="ftr" idx="11"/>
          </p:nvPr>
        </p:nvSpPr>
        <p:spPr>
          <a:xfrm>
            <a:off x="2961862" y="4667871"/>
            <a:ext cx="35382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chemeClr val="accent1"/>
              </a:buClr>
              <a:buSzPts val="1100"/>
              <a:buFont typeface="Arial"/>
              <a:buNone/>
              <a:defRPr sz="9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6997149" y="4667871"/>
            <a:ext cx="12798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1"/>
        <p:cNvGrpSpPr/>
        <p:nvPr/>
      </p:nvGrpSpPr>
      <p:grpSpPr>
        <a:xfrm>
          <a:off x="0" y="0"/>
          <a:ext cx="0" cy="0"/>
          <a:chOff x="0" y="0"/>
          <a:chExt cx="0" cy="0"/>
        </a:xfrm>
      </p:grpSpPr>
      <p:sp>
        <p:nvSpPr>
          <p:cNvPr id="102" name="Google Shape;102;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03" name="Google Shape;103;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04" name="Google Shape;104;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5.jp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hyperlink" Target="https://keys.lucidcentral.org/keys/v3/pastures/Html/Buffel_grass.htm"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video" Target="https://www.youtube.com/embed/rBnsTsXwn50?si=Jh67matpJ1cBjPlQ" TargetMode="External"/><Relationship Id="rId6" Type="http://schemas.openxmlformats.org/officeDocument/2006/relationships/image" Target="../media/image31.png"/><Relationship Id="rId5" Type="http://schemas.openxmlformats.org/officeDocument/2006/relationships/hyperlink" Target="https://www.youtube.com/watch?v=rBnsTsXwn50" TargetMode="Externa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video" Target="https://www.youtube.com/embed/tSCDgETDEdU?si=Z_plIl240aTR-FH4" TargetMode="External"/><Relationship Id="rId5" Type="http://schemas.openxmlformats.org/officeDocument/2006/relationships/image" Target="../media/image31.png"/><Relationship Id="rId4" Type="http://schemas.openxmlformats.org/officeDocument/2006/relationships/hyperlink" Target="https://www.youtube.com/watch?v=tSCDgETDEdU"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tucsonsentinel.com/local/report/091922_interior_wildfire_funds/200k-federal-boost-will-speed-fight-vs-buffelgrass-saguaro-natl-park-interior-deputy-says/"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69.jp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keys.lucidcentral.org/keys/v3/pastures/Html/Brunswick_grass.ht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9"/>
        <p:cNvGrpSpPr/>
        <p:nvPr/>
      </p:nvGrpSpPr>
      <p:grpSpPr>
        <a:xfrm>
          <a:off x="0" y="0"/>
          <a:ext cx="0" cy="0"/>
          <a:chOff x="0" y="0"/>
          <a:chExt cx="0" cy="0"/>
        </a:xfrm>
      </p:grpSpPr>
      <p:sp>
        <p:nvSpPr>
          <p:cNvPr id="150" name="Google Shape;150;p29"/>
          <p:cNvSpPr/>
          <p:nvPr/>
        </p:nvSpPr>
        <p:spPr>
          <a:xfrm>
            <a:off x="368950" y="531700"/>
            <a:ext cx="8290500" cy="309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1" name="Google Shape;151;p29"/>
          <p:cNvSpPr txBox="1"/>
          <p:nvPr/>
        </p:nvSpPr>
        <p:spPr>
          <a:xfrm>
            <a:off x="368950" y="635882"/>
            <a:ext cx="8602200" cy="59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B16BAE"/>
                </a:solidFill>
              </a:rPr>
              <a:t>Unit 3, Troubling Traits: </a:t>
            </a:r>
            <a:r>
              <a:rPr lang="en" sz="3100" b="1">
                <a:solidFill>
                  <a:srgbClr val="B16BAE"/>
                </a:solidFill>
              </a:rPr>
              <a:t>Driving Question</a:t>
            </a:r>
            <a:endParaRPr sz="3100" b="1">
              <a:solidFill>
                <a:srgbClr val="B16BAE"/>
              </a:solidFill>
            </a:endParaRPr>
          </a:p>
        </p:txBody>
      </p:sp>
      <p:sp>
        <p:nvSpPr>
          <p:cNvPr id="152" name="Google Shape;152;p29"/>
          <p:cNvSpPr txBox="1"/>
          <p:nvPr/>
        </p:nvSpPr>
        <p:spPr>
          <a:xfrm>
            <a:off x="535350" y="1438882"/>
            <a:ext cx="8073300" cy="2745300"/>
          </a:xfrm>
          <a:prstGeom prst="rect">
            <a:avLst/>
          </a:prstGeom>
          <a:noFill/>
          <a:ln>
            <a:noFill/>
          </a:ln>
        </p:spPr>
        <p:txBody>
          <a:bodyPr spcFirstLastPara="1" wrap="square" lIns="91425" tIns="91425" rIns="91425" bIns="91425" anchor="t" anchorCtr="0">
            <a:noAutofit/>
          </a:bodyPr>
          <a:lstStyle/>
          <a:p>
            <a:pPr marL="457200" lvl="0" indent="-438150" algn="l" rtl="0">
              <a:lnSpc>
                <a:spcPct val="100000"/>
              </a:lnSpc>
              <a:spcBef>
                <a:spcPts val="0"/>
              </a:spcBef>
              <a:spcAft>
                <a:spcPts val="1000"/>
              </a:spcAft>
              <a:buClr>
                <a:srgbClr val="6AA84F"/>
              </a:buClr>
              <a:buSzPts val="3300"/>
              <a:buAutoNum type="arabicPeriod"/>
            </a:pPr>
            <a:r>
              <a:rPr lang="en" sz="3300">
                <a:solidFill>
                  <a:srgbClr val="A6B727"/>
                </a:solidFill>
              </a:rPr>
              <a:t>How can human-caused changes to habitats impact populations?</a:t>
            </a:r>
            <a:r>
              <a:rPr lang="en" sz="3300">
                <a:solidFill>
                  <a:srgbClr val="6AA84F"/>
                </a:solidFill>
              </a:rPr>
              <a:t> </a:t>
            </a:r>
            <a:endParaRPr sz="3300">
              <a:solidFill>
                <a:srgbClr val="6AA84F"/>
              </a:solidFill>
            </a:endParaRPr>
          </a:p>
        </p:txBody>
      </p:sp>
      <p:sp>
        <p:nvSpPr>
          <p:cNvPr id="153" name="Google Shape;153;p29"/>
          <p:cNvSpPr/>
          <p:nvPr/>
        </p:nvSpPr>
        <p:spPr>
          <a:xfrm>
            <a:off x="173625" y="4177725"/>
            <a:ext cx="6966600" cy="857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4" name="Google Shape;154;p29"/>
          <p:cNvPicPr preferRelativeResize="0"/>
          <p:nvPr/>
        </p:nvPicPr>
        <p:blipFill>
          <a:blip r:embed="rId4">
            <a:alphaModFix/>
          </a:blip>
          <a:stretch>
            <a:fillRect/>
          </a:stretch>
        </p:blipFill>
        <p:spPr>
          <a:xfrm>
            <a:off x="173625" y="4269975"/>
            <a:ext cx="6656669" cy="765150"/>
          </a:xfrm>
          <a:prstGeom prst="rect">
            <a:avLst/>
          </a:prstGeom>
          <a:noFill/>
          <a:ln>
            <a:noFill/>
          </a:ln>
        </p:spPr>
      </p:pic>
      <p:sp>
        <p:nvSpPr>
          <p:cNvPr id="155" name="Google Shape;155;p29"/>
          <p:cNvSpPr/>
          <p:nvPr/>
        </p:nvSpPr>
        <p:spPr>
          <a:xfrm>
            <a:off x="8713325" y="4763700"/>
            <a:ext cx="228000" cy="271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8"/>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1100"/>
              <a:buFont typeface="Arial"/>
              <a:buNone/>
            </a:pPr>
            <a:r>
              <a:rPr lang="en">
                <a:latin typeface="Arial"/>
                <a:ea typeface="Arial"/>
                <a:cs typeface="Arial"/>
                <a:sym typeface="Arial"/>
              </a:rPr>
              <a:t>Saguaro National Park</a:t>
            </a:r>
            <a:endParaRPr>
              <a:latin typeface="Arial"/>
              <a:ea typeface="Arial"/>
              <a:cs typeface="Arial"/>
              <a:sym typeface="Arial"/>
            </a:endParaRPr>
          </a:p>
        </p:txBody>
      </p:sp>
      <p:sp>
        <p:nvSpPr>
          <p:cNvPr id="219" name="Google Shape;219;p38"/>
          <p:cNvSpPr txBox="1">
            <a:spLocks noGrp="1"/>
          </p:cNvSpPr>
          <p:nvPr>
            <p:ph type="body" idx="1"/>
          </p:nvPr>
        </p:nvSpPr>
        <p:spPr>
          <a:xfrm>
            <a:off x="311700" y="1152475"/>
            <a:ext cx="8520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1100"/>
              <a:buFont typeface="Arial"/>
              <a:buNone/>
            </a:pPr>
            <a:r>
              <a:rPr lang="en" sz="2000">
                <a:solidFill>
                  <a:schemeClr val="dk1"/>
                </a:solidFill>
                <a:latin typeface="Arial"/>
                <a:ea typeface="Arial"/>
                <a:cs typeface="Arial"/>
                <a:sym typeface="Arial"/>
              </a:rPr>
              <a:t>Several scientists in Saguaro National Park compared the soil, vegetation and soil seed bank of patches invaded and not invaded by buffelgrass. You will be studying a table with some of the data from this study, analyzing the data, and drawing conclusions.</a:t>
            </a:r>
            <a:endParaRPr sz="200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1900" b="1">
                <a:solidFill>
                  <a:schemeClr val="dk1"/>
                </a:solidFill>
                <a:latin typeface="Arial"/>
                <a:ea typeface="Arial"/>
                <a:cs typeface="Arial"/>
                <a:sym typeface="Arial"/>
              </a:rPr>
              <a:t>Relative Cover %</a:t>
            </a:r>
            <a:r>
              <a:rPr lang="en" sz="1900">
                <a:solidFill>
                  <a:schemeClr val="dk1"/>
                </a:solidFill>
                <a:latin typeface="Arial"/>
                <a:ea typeface="Arial"/>
                <a:cs typeface="Arial"/>
                <a:sym typeface="Arial"/>
              </a:rPr>
              <a:t> = the number of native plants covering an area of land </a:t>
            </a:r>
            <a:r>
              <a:rPr lang="en" sz="1900" i="1">
                <a:solidFill>
                  <a:schemeClr val="dk1"/>
                </a:solidFill>
                <a:latin typeface="Arial"/>
                <a:ea typeface="Arial"/>
                <a:cs typeface="Arial"/>
                <a:sym typeface="Arial"/>
              </a:rPr>
              <a:t>with</a:t>
            </a:r>
            <a:r>
              <a:rPr lang="en" sz="1900">
                <a:solidFill>
                  <a:schemeClr val="dk1"/>
                </a:solidFill>
                <a:latin typeface="Arial"/>
                <a:ea typeface="Arial"/>
                <a:cs typeface="Arial"/>
                <a:sym typeface="Arial"/>
              </a:rPr>
              <a:t> buffelgrass COMPARED to the number of native plants covering an area of land </a:t>
            </a:r>
            <a:r>
              <a:rPr lang="en" sz="1900" i="1">
                <a:solidFill>
                  <a:schemeClr val="dk1"/>
                </a:solidFill>
                <a:latin typeface="Arial"/>
                <a:ea typeface="Arial"/>
                <a:cs typeface="Arial"/>
                <a:sym typeface="Arial"/>
              </a:rPr>
              <a:t>without</a:t>
            </a:r>
            <a:r>
              <a:rPr lang="en" sz="1900">
                <a:solidFill>
                  <a:schemeClr val="dk1"/>
                </a:solidFill>
                <a:latin typeface="Arial"/>
                <a:ea typeface="Arial"/>
                <a:cs typeface="Arial"/>
                <a:sym typeface="Arial"/>
              </a:rPr>
              <a:t> buffelgrass</a:t>
            </a:r>
            <a:endParaRPr sz="190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1900" b="1">
                <a:solidFill>
                  <a:schemeClr val="dk1"/>
                </a:solidFill>
                <a:highlight>
                  <a:srgbClr val="FFFF00"/>
                </a:highlight>
                <a:latin typeface="Arial"/>
                <a:ea typeface="Arial"/>
                <a:cs typeface="Arial"/>
                <a:sym typeface="Arial"/>
              </a:rPr>
              <a:t>BG</a:t>
            </a:r>
            <a:r>
              <a:rPr lang="en" sz="1900">
                <a:solidFill>
                  <a:schemeClr val="dk1"/>
                </a:solidFill>
                <a:latin typeface="Arial"/>
                <a:ea typeface="Arial"/>
                <a:cs typeface="Arial"/>
                <a:sym typeface="Arial"/>
              </a:rPr>
              <a:t> = Buffelgrass patch</a:t>
            </a:r>
            <a:endParaRPr sz="190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1900" b="1">
                <a:solidFill>
                  <a:schemeClr val="dk1"/>
                </a:solidFill>
                <a:highlight>
                  <a:srgbClr val="00FF00"/>
                </a:highlight>
                <a:latin typeface="Arial"/>
                <a:ea typeface="Arial"/>
                <a:cs typeface="Arial"/>
                <a:sym typeface="Arial"/>
              </a:rPr>
              <a:t>NBG</a:t>
            </a:r>
            <a:r>
              <a:rPr lang="en" sz="1900">
                <a:solidFill>
                  <a:schemeClr val="dk1"/>
                </a:solidFill>
                <a:latin typeface="Arial"/>
                <a:ea typeface="Arial"/>
                <a:cs typeface="Arial"/>
                <a:sym typeface="Arial"/>
              </a:rPr>
              <a:t>= Non-buffelgrass patch</a:t>
            </a:r>
            <a:endParaRPr sz="1900">
              <a:solidFill>
                <a:schemeClr val="dk1"/>
              </a:solidFill>
              <a:latin typeface="Arial"/>
              <a:ea typeface="Arial"/>
              <a:cs typeface="Arial"/>
              <a:sym typeface="Arial"/>
            </a:endParaRPr>
          </a:p>
          <a:p>
            <a:pPr marL="0" lvl="0" indent="0" algn="l" rtl="0">
              <a:spcBef>
                <a:spcPts val="0"/>
              </a:spcBef>
              <a:spcAft>
                <a:spcPts val="0"/>
              </a:spcAft>
              <a:buNone/>
            </a:pPr>
            <a:endParaRPr sz="2600">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9"/>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latin typeface="Arial"/>
                <a:ea typeface="Arial"/>
                <a:cs typeface="Arial"/>
                <a:sym typeface="Arial"/>
              </a:rPr>
              <a:t>Let’s do a </a:t>
            </a:r>
            <a:r>
              <a:rPr lang="en" b="1">
                <a:solidFill>
                  <a:srgbClr val="B16BAE"/>
                </a:solidFill>
                <a:latin typeface="Arial"/>
                <a:ea typeface="Arial"/>
                <a:cs typeface="Arial"/>
                <a:sym typeface="Arial"/>
              </a:rPr>
              <a:t>practice round</a:t>
            </a:r>
            <a:r>
              <a:rPr lang="en" b="1">
                <a:solidFill>
                  <a:schemeClr val="dk1"/>
                </a:solidFill>
                <a:latin typeface="Arial"/>
                <a:ea typeface="Arial"/>
                <a:cs typeface="Arial"/>
                <a:sym typeface="Arial"/>
              </a:rPr>
              <a:t> </a:t>
            </a:r>
            <a:r>
              <a:rPr lang="en">
                <a:latin typeface="Arial"/>
                <a:ea typeface="Arial"/>
                <a:cs typeface="Arial"/>
                <a:sym typeface="Arial"/>
              </a:rPr>
              <a:t>before you work with your group</a:t>
            </a:r>
            <a:endParaRPr>
              <a:latin typeface="Arial"/>
              <a:ea typeface="Arial"/>
              <a:cs typeface="Arial"/>
              <a:sym typeface="Arial"/>
            </a:endParaRPr>
          </a:p>
        </p:txBody>
      </p:sp>
      <p:sp>
        <p:nvSpPr>
          <p:cNvPr id="225" name="Google Shape;225;p39"/>
          <p:cNvSpPr txBox="1">
            <a:spLocks noGrp="1"/>
          </p:cNvSpPr>
          <p:nvPr>
            <p:ph type="body" idx="1"/>
          </p:nvPr>
        </p:nvSpPr>
        <p:spPr>
          <a:xfrm>
            <a:off x="311700" y="1152475"/>
            <a:ext cx="8520600" cy="3772500"/>
          </a:xfrm>
          <a:prstGeom prst="rect">
            <a:avLst/>
          </a:prstGeom>
        </p:spPr>
        <p:txBody>
          <a:bodyPr spcFirstLastPara="1" wrap="square" lIns="68575" tIns="68575" rIns="68575" bIns="68575" anchor="t" anchorCtr="0">
            <a:noAutofit/>
          </a:bodyPr>
          <a:lstStyle/>
          <a:p>
            <a:pPr marL="0" lvl="0" indent="0" algn="ctr" rtl="0">
              <a:spcBef>
                <a:spcPts val="0"/>
              </a:spcBef>
              <a:spcAft>
                <a:spcPts val="0"/>
              </a:spcAft>
              <a:buClr>
                <a:schemeClr val="dk1"/>
              </a:buClr>
              <a:buSzPts val="990"/>
              <a:buFont typeface="Arial"/>
              <a:buNone/>
            </a:pPr>
            <a:r>
              <a:rPr lang="en" sz="1860" b="1">
                <a:solidFill>
                  <a:schemeClr val="dk1"/>
                </a:solidFill>
                <a:latin typeface="Arial"/>
                <a:ea typeface="Arial"/>
                <a:cs typeface="Arial"/>
                <a:sym typeface="Arial"/>
              </a:rPr>
              <a:t>Species in Saguaro National Park in Areas With and Without Buffelgrass</a:t>
            </a:r>
            <a:endParaRPr sz="1860" b="1">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990"/>
              <a:buFont typeface="Arial"/>
              <a:buNone/>
            </a:pPr>
            <a:endParaRPr sz="3120">
              <a:solidFill>
                <a:schemeClr val="dk1"/>
              </a:solidFill>
              <a:latin typeface="Arial"/>
              <a:ea typeface="Arial"/>
              <a:cs typeface="Arial"/>
              <a:sym typeface="Arial"/>
            </a:endParaRPr>
          </a:p>
          <a:p>
            <a:pPr marL="0" lvl="0" indent="0" algn="l" rtl="0">
              <a:spcBef>
                <a:spcPts val="0"/>
              </a:spcBef>
              <a:spcAft>
                <a:spcPts val="0"/>
              </a:spcAft>
              <a:buNone/>
            </a:pPr>
            <a:endParaRPr/>
          </a:p>
        </p:txBody>
      </p:sp>
      <p:graphicFrame>
        <p:nvGraphicFramePr>
          <p:cNvPr id="226" name="Google Shape;226;p39"/>
          <p:cNvGraphicFramePr/>
          <p:nvPr/>
        </p:nvGraphicFramePr>
        <p:xfrm>
          <a:off x="1901575" y="1670780"/>
          <a:ext cx="5105300" cy="3150065"/>
        </p:xfrm>
        <a:graphic>
          <a:graphicData uri="http://schemas.openxmlformats.org/drawingml/2006/table">
            <a:tbl>
              <a:tblPr>
                <a:noFill/>
                <a:tableStyleId>{F37D1232-9D3C-4090-BAED-CC5FACC39D65}</a:tableStyleId>
              </a:tblPr>
              <a:tblGrid>
                <a:gridCol w="1921875">
                  <a:extLst>
                    <a:ext uri="{9D8B030D-6E8A-4147-A177-3AD203B41FA5}">
                      <a16:colId xmlns:a16="http://schemas.microsoft.com/office/drawing/2014/main" val="20000"/>
                    </a:ext>
                  </a:extLst>
                </a:gridCol>
                <a:gridCol w="943125">
                  <a:extLst>
                    <a:ext uri="{9D8B030D-6E8A-4147-A177-3AD203B41FA5}">
                      <a16:colId xmlns:a16="http://schemas.microsoft.com/office/drawing/2014/main" val="20001"/>
                    </a:ext>
                  </a:extLst>
                </a:gridCol>
                <a:gridCol w="963975">
                  <a:extLst>
                    <a:ext uri="{9D8B030D-6E8A-4147-A177-3AD203B41FA5}">
                      <a16:colId xmlns:a16="http://schemas.microsoft.com/office/drawing/2014/main" val="20002"/>
                    </a:ext>
                  </a:extLst>
                </a:gridCol>
                <a:gridCol w="1276325">
                  <a:extLst>
                    <a:ext uri="{9D8B030D-6E8A-4147-A177-3AD203B41FA5}">
                      <a16:colId xmlns:a16="http://schemas.microsoft.com/office/drawing/2014/main" val="20003"/>
                    </a:ext>
                  </a:extLst>
                </a:gridCol>
              </a:tblGrid>
              <a:tr h="1179025">
                <a:tc>
                  <a:txBody>
                    <a:bodyPr/>
                    <a:lstStyle/>
                    <a:p>
                      <a:pPr marL="0" lvl="0" indent="0" algn="l" rtl="0">
                        <a:spcBef>
                          <a:spcPts val="0"/>
                        </a:spcBef>
                        <a:spcAft>
                          <a:spcPts val="0"/>
                        </a:spcAft>
                        <a:buNone/>
                      </a:pPr>
                      <a:r>
                        <a:rPr lang="en" sz="1100" b="1"/>
                        <a:t>Plant Species</a:t>
                      </a:r>
                      <a:endParaRPr sz="1100" b="1"/>
                    </a:p>
                  </a:txBody>
                  <a:tcPr marL="63500" marR="63500" marT="63500" marB="63500"/>
                </a:tc>
                <a:tc>
                  <a:txBody>
                    <a:bodyPr/>
                    <a:lstStyle/>
                    <a:p>
                      <a:pPr marL="0" lvl="0" indent="0" algn="l" rtl="0">
                        <a:spcBef>
                          <a:spcPts val="0"/>
                        </a:spcBef>
                        <a:spcAft>
                          <a:spcPts val="0"/>
                        </a:spcAft>
                        <a:buNone/>
                      </a:pPr>
                      <a:r>
                        <a:rPr lang="en" sz="1100" b="1"/>
                        <a:t>Relative </a:t>
                      </a:r>
                      <a:endParaRPr sz="1100" b="1"/>
                    </a:p>
                    <a:p>
                      <a:pPr marL="0" lvl="0" indent="0" algn="l" rtl="0">
                        <a:spcBef>
                          <a:spcPts val="0"/>
                        </a:spcBef>
                        <a:spcAft>
                          <a:spcPts val="0"/>
                        </a:spcAft>
                        <a:buNone/>
                      </a:pPr>
                      <a:r>
                        <a:rPr lang="en" sz="1100" b="1"/>
                        <a:t>Cover(%)</a:t>
                      </a:r>
                      <a:endParaRPr sz="1100" b="1"/>
                    </a:p>
                    <a:p>
                      <a:pPr marL="0" lvl="0" indent="0" algn="l" rtl="0">
                        <a:spcBef>
                          <a:spcPts val="0"/>
                        </a:spcBef>
                        <a:spcAft>
                          <a:spcPts val="0"/>
                        </a:spcAft>
                        <a:buNone/>
                      </a:pPr>
                      <a:r>
                        <a:rPr lang="en" sz="1100" b="1">
                          <a:highlight>
                            <a:srgbClr val="FFFF00"/>
                          </a:highlight>
                        </a:rPr>
                        <a:t>BG</a:t>
                      </a:r>
                      <a:endParaRPr sz="1100" b="1">
                        <a:highlight>
                          <a:srgbClr val="FFFF00"/>
                        </a:highlight>
                      </a:endParaRPr>
                    </a:p>
                  </a:txBody>
                  <a:tcPr marL="63500" marR="63500" marT="63500" marB="63500"/>
                </a:tc>
                <a:tc>
                  <a:txBody>
                    <a:bodyPr/>
                    <a:lstStyle/>
                    <a:p>
                      <a:pPr marL="0" lvl="0" indent="0" algn="l" rtl="0">
                        <a:spcBef>
                          <a:spcPts val="0"/>
                        </a:spcBef>
                        <a:spcAft>
                          <a:spcPts val="0"/>
                        </a:spcAft>
                        <a:buNone/>
                      </a:pPr>
                      <a:r>
                        <a:rPr lang="en" sz="1100" b="1"/>
                        <a:t>Relative</a:t>
                      </a:r>
                      <a:endParaRPr sz="1100" b="1"/>
                    </a:p>
                    <a:p>
                      <a:pPr marL="0" lvl="0" indent="0" algn="l" rtl="0">
                        <a:spcBef>
                          <a:spcPts val="0"/>
                        </a:spcBef>
                        <a:spcAft>
                          <a:spcPts val="0"/>
                        </a:spcAft>
                        <a:buNone/>
                      </a:pPr>
                      <a:r>
                        <a:rPr lang="en" sz="1100" b="1"/>
                        <a:t>Cover(%)</a:t>
                      </a:r>
                      <a:endParaRPr sz="1100" b="1"/>
                    </a:p>
                    <a:p>
                      <a:pPr marL="0" lvl="0" indent="0" algn="l" rtl="0">
                        <a:spcBef>
                          <a:spcPts val="0"/>
                        </a:spcBef>
                        <a:spcAft>
                          <a:spcPts val="0"/>
                        </a:spcAft>
                        <a:buNone/>
                      </a:pPr>
                      <a:r>
                        <a:rPr lang="en" sz="1100" b="1">
                          <a:highlight>
                            <a:srgbClr val="00FF00"/>
                          </a:highlight>
                        </a:rPr>
                        <a:t>NBG</a:t>
                      </a:r>
                      <a:endParaRPr sz="1100" b="1">
                        <a:highlight>
                          <a:srgbClr val="00FF00"/>
                        </a:highlight>
                      </a:endParaRPr>
                    </a:p>
                  </a:txBody>
                  <a:tcPr marL="63500" marR="63500" marT="63500" marB="63500"/>
                </a:tc>
                <a:tc>
                  <a:txBody>
                    <a:bodyPr/>
                    <a:lstStyle/>
                    <a:p>
                      <a:pPr marL="0" lvl="0" indent="0" algn="l" rtl="0">
                        <a:spcBef>
                          <a:spcPts val="0"/>
                        </a:spcBef>
                        <a:spcAft>
                          <a:spcPts val="0"/>
                        </a:spcAft>
                        <a:buNone/>
                      </a:pPr>
                      <a:r>
                        <a:rPr lang="en" sz="1100" b="1"/>
                        <a:t>Does the plant cover more area with or without buffelgrass?</a:t>
                      </a:r>
                      <a:endParaRPr sz="1100" b="1"/>
                    </a:p>
                  </a:txBody>
                  <a:tcPr marL="63500" marR="63500" marT="63500" marB="63500"/>
                </a:tc>
                <a:extLst>
                  <a:ext uri="{0D108BD9-81ED-4DB2-BD59-A6C34878D82A}">
                    <a16:rowId xmlns:a16="http://schemas.microsoft.com/office/drawing/2014/main" val="10000"/>
                  </a:ext>
                </a:extLst>
              </a:tr>
              <a:tr h="792125">
                <a:tc>
                  <a:txBody>
                    <a:bodyPr/>
                    <a:lstStyle/>
                    <a:p>
                      <a:pPr marL="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ctr" rtl="0">
                        <a:spcBef>
                          <a:spcPts val="0"/>
                        </a:spcBef>
                        <a:spcAft>
                          <a:spcPts val="0"/>
                        </a:spcAft>
                        <a:buNone/>
                      </a:pPr>
                      <a:r>
                        <a:rPr lang="en" sz="1100" b="1">
                          <a:solidFill>
                            <a:schemeClr val="dk1"/>
                          </a:solidFill>
                        </a:rPr>
                        <a:t>Whitethorn acacia (Acacia constricta)</a:t>
                      </a:r>
                      <a:endParaRPr sz="1100" b="1">
                        <a:solidFill>
                          <a:schemeClr val="dk1"/>
                        </a:solidFill>
                      </a:endParaRPr>
                    </a:p>
                    <a:p>
                      <a:pPr marL="0" lvl="0" indent="0" algn="l" rtl="0">
                        <a:spcBef>
                          <a:spcPts val="0"/>
                        </a:spcBef>
                        <a:spcAft>
                          <a:spcPts val="0"/>
                        </a:spcAft>
                        <a:buNone/>
                      </a:pPr>
                      <a:endParaRPr sz="1100" b="1"/>
                    </a:p>
                  </a:txBody>
                  <a:tcPr marL="63500" marR="63500" marT="63500" marB="63500"/>
                </a:tc>
                <a:tc>
                  <a:txBody>
                    <a:bodyPr/>
                    <a:lstStyle/>
                    <a:p>
                      <a:pPr marL="0" lvl="0" indent="0" algn="l" rtl="0">
                        <a:spcBef>
                          <a:spcPts val="0"/>
                        </a:spcBef>
                        <a:spcAft>
                          <a:spcPts val="0"/>
                        </a:spcAft>
                        <a:buNone/>
                      </a:pPr>
                      <a:r>
                        <a:rPr lang="en" sz="1300" b="1"/>
                        <a:t>0.0</a:t>
                      </a:r>
                      <a:endParaRPr sz="1300" b="1"/>
                    </a:p>
                  </a:txBody>
                  <a:tcPr marL="63500" marR="63500" marT="63500" marB="63500"/>
                </a:tc>
                <a:tc>
                  <a:txBody>
                    <a:bodyPr/>
                    <a:lstStyle/>
                    <a:p>
                      <a:pPr marL="0" lvl="0" indent="0" algn="l" rtl="0">
                        <a:spcBef>
                          <a:spcPts val="0"/>
                        </a:spcBef>
                        <a:spcAft>
                          <a:spcPts val="0"/>
                        </a:spcAft>
                        <a:buNone/>
                      </a:pPr>
                      <a:r>
                        <a:rPr lang="en" sz="1300" b="1"/>
                        <a:t>0.4</a:t>
                      </a:r>
                      <a:endParaRPr sz="1300" b="1"/>
                    </a:p>
                  </a:txBody>
                  <a:tcPr marL="63500" marR="63500" marT="63500" marB="63500"/>
                </a:tc>
                <a:tc>
                  <a:txBody>
                    <a:bodyPr/>
                    <a:lstStyle/>
                    <a:p>
                      <a:pPr marL="0" lvl="0" indent="0" algn="l" rtl="0">
                        <a:spcBef>
                          <a:spcPts val="0"/>
                        </a:spcBef>
                        <a:spcAft>
                          <a:spcPts val="0"/>
                        </a:spcAft>
                        <a:buNone/>
                      </a:pPr>
                      <a:endParaRPr sz="1100"/>
                    </a:p>
                  </a:txBody>
                  <a:tcPr marL="63500" marR="63500" marT="63500" marB="63500"/>
                </a:tc>
                <a:extLst>
                  <a:ext uri="{0D108BD9-81ED-4DB2-BD59-A6C34878D82A}">
                    <a16:rowId xmlns:a16="http://schemas.microsoft.com/office/drawing/2014/main" val="10001"/>
                  </a:ext>
                </a:extLst>
              </a:tr>
            </a:tbl>
          </a:graphicData>
        </a:graphic>
      </p:graphicFrame>
      <p:pic>
        <p:nvPicPr>
          <p:cNvPr id="227" name="Google Shape;227;p39"/>
          <p:cNvPicPr preferRelativeResize="0"/>
          <p:nvPr/>
        </p:nvPicPr>
        <p:blipFill>
          <a:blip r:embed="rId3">
            <a:alphaModFix/>
          </a:blip>
          <a:stretch>
            <a:fillRect/>
          </a:stretch>
        </p:blipFill>
        <p:spPr>
          <a:xfrm>
            <a:off x="2162325" y="2953438"/>
            <a:ext cx="1590675" cy="1209675"/>
          </a:xfrm>
          <a:prstGeom prst="rect">
            <a:avLst/>
          </a:prstGeom>
          <a:noFill/>
          <a:ln>
            <a:noFill/>
          </a:ln>
        </p:spPr>
      </p:pic>
      <p:sp>
        <p:nvSpPr>
          <p:cNvPr id="228" name="Google Shape;228;p39"/>
          <p:cNvSpPr txBox="1"/>
          <p:nvPr/>
        </p:nvSpPr>
        <p:spPr>
          <a:xfrm>
            <a:off x="5730550" y="3408850"/>
            <a:ext cx="1239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without</a:t>
            </a:r>
            <a:endParaRPr sz="2000" b="1"/>
          </a:p>
          <a:p>
            <a:pPr marL="0" lvl="0" indent="0" algn="l" rtl="0">
              <a:spcBef>
                <a:spcPts val="0"/>
              </a:spcBef>
              <a:spcAft>
                <a:spcPts val="0"/>
              </a:spcAft>
              <a:buNone/>
            </a:pPr>
            <a:r>
              <a:rPr lang="en" sz="2000" b="1"/>
              <a:t>by 0.4%</a:t>
            </a:r>
            <a:endParaRPr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10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0"/>
          <p:cNvSpPr txBox="1">
            <a:spLocks noGrp="1"/>
          </p:cNvSpPr>
          <p:nvPr>
            <p:ph type="title"/>
          </p:nvPr>
        </p:nvSpPr>
        <p:spPr>
          <a:xfrm>
            <a:off x="197175"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latin typeface="Arial"/>
                <a:ea typeface="Arial"/>
                <a:cs typeface="Arial"/>
                <a:sym typeface="Arial"/>
              </a:rPr>
              <a:t>With your group…</a:t>
            </a:r>
            <a:endParaRPr>
              <a:latin typeface="Arial"/>
              <a:ea typeface="Arial"/>
              <a:cs typeface="Arial"/>
              <a:sym typeface="Arial"/>
            </a:endParaRPr>
          </a:p>
        </p:txBody>
      </p:sp>
      <p:sp>
        <p:nvSpPr>
          <p:cNvPr id="234" name="Google Shape;234;p40"/>
          <p:cNvSpPr txBox="1">
            <a:spLocks noGrp="1"/>
          </p:cNvSpPr>
          <p:nvPr>
            <p:ph type="body" idx="1"/>
          </p:nvPr>
        </p:nvSpPr>
        <p:spPr>
          <a:xfrm>
            <a:off x="364725" y="1152425"/>
            <a:ext cx="2984700" cy="3416400"/>
          </a:xfrm>
          <a:prstGeom prst="rect">
            <a:avLst/>
          </a:prstGeom>
        </p:spPr>
        <p:txBody>
          <a:bodyPr spcFirstLastPara="1" wrap="square" lIns="68575" tIns="68575" rIns="68575" bIns="68575" anchor="t" anchorCtr="0">
            <a:noAutofit/>
          </a:bodyPr>
          <a:lstStyle/>
          <a:p>
            <a:pPr marL="457200" lvl="0" indent="-355600" algn="l" rtl="0">
              <a:spcBef>
                <a:spcPts val="0"/>
              </a:spcBef>
              <a:spcAft>
                <a:spcPts val="0"/>
              </a:spcAft>
              <a:buSzPts val="2000"/>
              <a:buFont typeface="Arial"/>
              <a:buChar char="●"/>
            </a:pPr>
            <a:r>
              <a:rPr lang="en" sz="2000" dirty="0">
                <a:latin typeface="Arial"/>
                <a:ea typeface="Arial"/>
                <a:cs typeface="Arial"/>
                <a:sym typeface="Arial"/>
              </a:rPr>
              <a:t>Analyze the data displayed in the table on your </a:t>
            </a:r>
            <a:r>
              <a:rPr lang="en" sz="2000" dirty="0" smtClean="0">
                <a:latin typeface="Arial"/>
                <a:ea typeface="Arial"/>
                <a:cs typeface="Arial"/>
                <a:sym typeface="Arial"/>
              </a:rPr>
              <a:t>handout.</a:t>
            </a:r>
            <a:endParaRPr sz="2000" dirty="0">
              <a:latin typeface="Arial"/>
              <a:ea typeface="Arial"/>
              <a:cs typeface="Arial"/>
              <a:sym typeface="Arial"/>
            </a:endParaRPr>
          </a:p>
          <a:p>
            <a:pPr marL="457200" lvl="0" indent="-355600" algn="l" rtl="0">
              <a:spcBef>
                <a:spcPts val="0"/>
              </a:spcBef>
              <a:spcAft>
                <a:spcPts val="0"/>
              </a:spcAft>
              <a:buSzPts val="2000"/>
              <a:buFont typeface="Arial"/>
              <a:buChar char="●"/>
            </a:pPr>
            <a:r>
              <a:rPr lang="en" sz="2000" dirty="0">
                <a:latin typeface="Arial"/>
                <a:ea typeface="Arial"/>
                <a:cs typeface="Arial"/>
                <a:sym typeface="Arial"/>
              </a:rPr>
              <a:t>Draw a conclusion about the impact of buffelgrass on the plant species given in the </a:t>
            </a:r>
            <a:r>
              <a:rPr lang="en" sz="2000" dirty="0" smtClean="0">
                <a:latin typeface="Arial"/>
                <a:ea typeface="Arial"/>
                <a:cs typeface="Arial"/>
                <a:sym typeface="Arial"/>
              </a:rPr>
              <a:t>table.</a:t>
            </a:r>
            <a:endParaRPr sz="2000" dirty="0">
              <a:latin typeface="Arial"/>
              <a:ea typeface="Arial"/>
              <a:cs typeface="Arial"/>
              <a:sym typeface="Arial"/>
            </a:endParaRPr>
          </a:p>
          <a:p>
            <a:pPr marL="457200" lvl="0" indent="-355600" algn="l" rtl="0">
              <a:spcBef>
                <a:spcPts val="0"/>
              </a:spcBef>
              <a:spcAft>
                <a:spcPts val="0"/>
              </a:spcAft>
              <a:buSzPts val="2000"/>
              <a:buFont typeface="Arial"/>
              <a:buChar char="●"/>
            </a:pPr>
            <a:r>
              <a:rPr lang="en" sz="2000" dirty="0">
                <a:latin typeface="Arial"/>
                <a:ea typeface="Arial"/>
                <a:cs typeface="Arial"/>
                <a:sym typeface="Arial"/>
              </a:rPr>
              <a:t>Be ready to share your thinking with the </a:t>
            </a:r>
            <a:r>
              <a:rPr lang="en" sz="2000" dirty="0" smtClean="0">
                <a:latin typeface="Arial"/>
                <a:ea typeface="Arial"/>
                <a:cs typeface="Arial"/>
                <a:sym typeface="Arial"/>
              </a:rPr>
              <a:t>class.</a:t>
            </a:r>
            <a:endParaRPr sz="2000" dirty="0">
              <a:latin typeface="Arial"/>
              <a:ea typeface="Arial"/>
              <a:cs typeface="Arial"/>
              <a:sym typeface="Arial"/>
            </a:endParaRPr>
          </a:p>
        </p:txBody>
      </p:sp>
      <p:sp>
        <p:nvSpPr>
          <p:cNvPr id="235" name="Google Shape;235;p40"/>
          <p:cNvSpPr txBox="1">
            <a:spLocks noGrp="1"/>
          </p:cNvSpPr>
          <p:nvPr>
            <p:ph type="body" idx="2"/>
          </p:nvPr>
        </p:nvSpPr>
        <p:spPr>
          <a:xfrm>
            <a:off x="4414675" y="1017725"/>
            <a:ext cx="4417500" cy="35511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endParaRPr/>
          </a:p>
        </p:txBody>
      </p:sp>
      <p:pic>
        <p:nvPicPr>
          <p:cNvPr id="236" name="Google Shape;236;p40"/>
          <p:cNvPicPr preferRelativeResize="0"/>
          <p:nvPr/>
        </p:nvPicPr>
        <p:blipFill>
          <a:blip r:embed="rId3">
            <a:alphaModFix/>
          </a:blip>
          <a:stretch>
            <a:fillRect/>
          </a:stretch>
        </p:blipFill>
        <p:spPr>
          <a:xfrm>
            <a:off x="3446675" y="300475"/>
            <a:ext cx="5385625" cy="4489525"/>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1"/>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b="1">
                <a:latin typeface="Arial"/>
                <a:ea typeface="Arial"/>
                <a:cs typeface="Arial"/>
                <a:sym typeface="Arial"/>
              </a:rPr>
              <a:t>Heads Together…</a:t>
            </a:r>
            <a:endParaRPr b="1">
              <a:latin typeface="Arial"/>
              <a:ea typeface="Arial"/>
              <a:cs typeface="Arial"/>
              <a:sym typeface="Arial"/>
            </a:endParaRPr>
          </a:p>
        </p:txBody>
      </p:sp>
      <p:pic>
        <p:nvPicPr>
          <p:cNvPr id="242" name="Google Shape;242;p41"/>
          <p:cNvPicPr preferRelativeResize="0"/>
          <p:nvPr/>
        </p:nvPicPr>
        <p:blipFill>
          <a:blip r:embed="rId3">
            <a:alphaModFix/>
          </a:blip>
          <a:stretch>
            <a:fillRect/>
          </a:stretch>
        </p:blipFill>
        <p:spPr>
          <a:xfrm>
            <a:off x="1199375" y="2966999"/>
            <a:ext cx="7876475" cy="1826075"/>
          </a:xfrm>
          <a:prstGeom prst="rect">
            <a:avLst/>
          </a:prstGeom>
          <a:noFill/>
          <a:ln>
            <a:noFill/>
          </a:ln>
        </p:spPr>
      </p:pic>
      <p:sp>
        <p:nvSpPr>
          <p:cNvPr id="243" name="Google Shape;243;p41"/>
          <p:cNvSpPr txBox="1">
            <a:spLocks noGrp="1"/>
          </p:cNvSpPr>
          <p:nvPr>
            <p:ph type="body" idx="1"/>
          </p:nvPr>
        </p:nvSpPr>
        <p:spPr>
          <a:xfrm>
            <a:off x="311700" y="1152475"/>
            <a:ext cx="4575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200">
                <a:latin typeface="Arial"/>
                <a:ea typeface="Arial"/>
                <a:cs typeface="Arial"/>
                <a:sym typeface="Arial"/>
              </a:rPr>
              <a:t>Reflecting on your group’s conclusions on how buffelgrass impacts native plant species,discuss how native </a:t>
            </a:r>
            <a:r>
              <a:rPr lang="en" sz="2500" b="1">
                <a:solidFill>
                  <a:srgbClr val="B16BAE"/>
                </a:solidFill>
                <a:latin typeface="Arial"/>
                <a:ea typeface="Arial"/>
                <a:cs typeface="Arial"/>
                <a:sym typeface="Arial"/>
              </a:rPr>
              <a:t>animals</a:t>
            </a:r>
            <a:r>
              <a:rPr lang="en" sz="2200">
                <a:latin typeface="Arial"/>
                <a:ea typeface="Arial"/>
                <a:cs typeface="Arial"/>
                <a:sym typeface="Arial"/>
              </a:rPr>
              <a:t> might be impacted by buffelgrass.</a:t>
            </a:r>
            <a:endParaRPr sz="2200">
              <a:latin typeface="Arial"/>
              <a:ea typeface="Arial"/>
              <a:cs typeface="Arial"/>
              <a:sym typeface="Arial"/>
            </a:endParaRPr>
          </a:p>
        </p:txBody>
      </p:sp>
      <p:sp>
        <p:nvSpPr>
          <p:cNvPr id="244" name="Google Shape;244;p41"/>
          <p:cNvSpPr txBox="1">
            <a:spLocks noGrp="1"/>
          </p:cNvSpPr>
          <p:nvPr>
            <p:ph type="body" idx="2"/>
          </p:nvPr>
        </p:nvSpPr>
        <p:spPr>
          <a:xfrm>
            <a:off x="4832400" y="921850"/>
            <a:ext cx="39999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200">
                <a:latin typeface="Arial"/>
                <a:ea typeface="Arial"/>
                <a:cs typeface="Arial"/>
                <a:sym typeface="Arial"/>
              </a:rPr>
              <a:t>Record your thinking on your handout</a:t>
            </a:r>
            <a:endParaRPr sz="2200">
              <a:latin typeface="Arial"/>
              <a:ea typeface="Arial"/>
              <a:cs typeface="Arial"/>
              <a:sym typeface="Arial"/>
            </a:endParaRPr>
          </a:p>
        </p:txBody>
      </p:sp>
      <p:sp>
        <p:nvSpPr>
          <p:cNvPr id="245" name="Google Shape;245;p41"/>
          <p:cNvSpPr/>
          <p:nvPr/>
        </p:nvSpPr>
        <p:spPr>
          <a:xfrm rot="1275180">
            <a:off x="7711952" y="1414539"/>
            <a:ext cx="715888" cy="1603421"/>
          </a:xfrm>
          <a:prstGeom prst="downArrow">
            <a:avLst>
              <a:gd name="adj1" fmla="val 50000"/>
              <a:gd name="adj2" fmla="val 50000"/>
            </a:avLst>
          </a:prstGeom>
          <a:solidFill>
            <a:srgbClr val="7167A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2"/>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SzPts val="990"/>
              <a:buNone/>
            </a:pPr>
            <a:r>
              <a:rPr lang="en" sz="2520" b="1">
                <a:solidFill>
                  <a:schemeClr val="dk1"/>
                </a:solidFill>
                <a:highlight>
                  <a:srgbClr val="A6B727"/>
                </a:highlight>
                <a:latin typeface="Arial"/>
                <a:ea typeface="Arial"/>
                <a:cs typeface="Arial"/>
                <a:sym typeface="Arial"/>
              </a:rPr>
              <a:t>Explain</a:t>
            </a:r>
            <a:r>
              <a:rPr lang="en" sz="3020" b="1">
                <a:solidFill>
                  <a:schemeClr val="dk1"/>
                </a:solidFill>
                <a:highlight>
                  <a:srgbClr val="A6B727"/>
                </a:highlight>
                <a:latin typeface="Arial"/>
                <a:ea typeface="Arial"/>
                <a:cs typeface="Arial"/>
                <a:sym typeface="Arial"/>
              </a:rPr>
              <a:t> </a:t>
            </a:r>
            <a:endParaRPr sz="3020" b="1">
              <a:solidFill>
                <a:schemeClr val="dk1"/>
              </a:solidFill>
              <a:highlight>
                <a:srgbClr val="A6B727"/>
              </a:highlight>
              <a:latin typeface="Arial"/>
              <a:ea typeface="Arial"/>
              <a:cs typeface="Arial"/>
              <a:sym typeface="Arial"/>
            </a:endParaRPr>
          </a:p>
        </p:txBody>
      </p:sp>
      <p:sp>
        <p:nvSpPr>
          <p:cNvPr id="251" name="Google Shape;251;p42"/>
          <p:cNvSpPr txBox="1">
            <a:spLocks noGrp="1"/>
          </p:cNvSpPr>
          <p:nvPr>
            <p:ph type="body" idx="1"/>
          </p:nvPr>
        </p:nvSpPr>
        <p:spPr>
          <a:xfrm>
            <a:off x="311700" y="1334025"/>
            <a:ext cx="8520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200" b="1" dirty="0">
                <a:solidFill>
                  <a:schemeClr val="dk1"/>
                </a:solidFill>
                <a:latin typeface="Arial"/>
                <a:ea typeface="Arial"/>
                <a:cs typeface="Arial"/>
                <a:sym typeface="Arial"/>
              </a:rPr>
              <a:t>Do you know the difference?</a:t>
            </a:r>
            <a:endParaRPr sz="2200" b="1" dirty="0">
              <a:solidFill>
                <a:schemeClr val="dk1"/>
              </a:solidFill>
              <a:latin typeface="Arial"/>
              <a:ea typeface="Arial"/>
              <a:cs typeface="Arial"/>
              <a:sym typeface="Arial"/>
            </a:endParaRPr>
          </a:p>
          <a:p>
            <a:pPr marL="0" lvl="0" indent="0" algn="l" rtl="0">
              <a:spcBef>
                <a:spcPts val="0"/>
              </a:spcBef>
              <a:spcAft>
                <a:spcPts val="0"/>
              </a:spcAft>
              <a:buNone/>
            </a:pPr>
            <a:endParaRPr sz="2500" b="1" dirty="0">
              <a:solidFill>
                <a:schemeClr val="dk1"/>
              </a:solidFill>
            </a:endParaRPr>
          </a:p>
          <a:p>
            <a:pPr marL="0" lvl="0" indent="0" algn="l" rtl="0">
              <a:spcBef>
                <a:spcPts val="0"/>
              </a:spcBef>
              <a:spcAft>
                <a:spcPts val="0"/>
              </a:spcAft>
              <a:buNone/>
            </a:pPr>
            <a:r>
              <a:rPr lang="en" sz="2400" b="1" dirty="0">
                <a:solidFill>
                  <a:srgbClr val="7167AD"/>
                </a:solidFill>
                <a:latin typeface="Arial"/>
                <a:ea typeface="Arial"/>
                <a:cs typeface="Arial"/>
                <a:sym typeface="Arial"/>
              </a:rPr>
              <a:t>INVASIVE SPECIES</a:t>
            </a:r>
            <a:endParaRPr sz="2400" b="1" dirty="0">
              <a:solidFill>
                <a:srgbClr val="7167AD"/>
              </a:solidFill>
              <a:latin typeface="Arial"/>
              <a:ea typeface="Arial"/>
              <a:cs typeface="Arial"/>
              <a:sym typeface="Arial"/>
            </a:endParaRPr>
          </a:p>
          <a:p>
            <a:pPr marL="0" lvl="0" indent="0" algn="l" rtl="0">
              <a:spcBef>
                <a:spcPts val="0"/>
              </a:spcBef>
              <a:spcAft>
                <a:spcPts val="0"/>
              </a:spcAft>
              <a:buNone/>
            </a:pPr>
            <a:r>
              <a:rPr lang="en" sz="2400" b="1" i="1" dirty="0">
                <a:solidFill>
                  <a:schemeClr val="dk1"/>
                </a:solidFill>
                <a:latin typeface="Arial"/>
                <a:ea typeface="Arial"/>
                <a:cs typeface="Arial"/>
                <a:sym typeface="Arial"/>
              </a:rPr>
              <a:t>vs.</a:t>
            </a:r>
            <a:endParaRPr sz="2400" b="1" i="1" dirty="0">
              <a:solidFill>
                <a:schemeClr val="dk1"/>
              </a:solidFill>
              <a:latin typeface="Arial"/>
              <a:ea typeface="Arial"/>
              <a:cs typeface="Arial"/>
              <a:sym typeface="Arial"/>
            </a:endParaRPr>
          </a:p>
          <a:p>
            <a:pPr marL="0" lvl="0" indent="0" algn="l" rtl="0">
              <a:spcBef>
                <a:spcPts val="0"/>
              </a:spcBef>
              <a:spcAft>
                <a:spcPts val="0"/>
              </a:spcAft>
              <a:buNone/>
            </a:pPr>
            <a:r>
              <a:rPr lang="en" sz="2400" b="1" dirty="0">
                <a:solidFill>
                  <a:srgbClr val="A6B727"/>
                </a:solidFill>
                <a:latin typeface="Arial"/>
                <a:ea typeface="Arial"/>
                <a:cs typeface="Arial"/>
                <a:sym typeface="Arial"/>
              </a:rPr>
              <a:t>NATIVE SPECIES</a:t>
            </a:r>
            <a:endParaRPr sz="2400" b="1" dirty="0">
              <a:solidFill>
                <a:srgbClr val="A6B727"/>
              </a:solidFill>
              <a:latin typeface="Arial"/>
              <a:ea typeface="Arial"/>
              <a:cs typeface="Arial"/>
              <a:sym typeface="Arial"/>
            </a:endParaRPr>
          </a:p>
          <a:p>
            <a:pPr marL="0" lvl="0" indent="0" algn="l" rtl="0">
              <a:spcBef>
                <a:spcPts val="0"/>
              </a:spcBef>
              <a:spcAft>
                <a:spcPts val="0"/>
              </a:spcAft>
              <a:buNone/>
            </a:pPr>
            <a:endParaRPr sz="2500" b="1" i="1" dirty="0">
              <a:solidFill>
                <a:schemeClr val="dk1"/>
              </a:solidFill>
            </a:endParaRPr>
          </a:p>
          <a:p>
            <a:pPr marL="0" lvl="0" indent="0" algn="l" rtl="0">
              <a:spcBef>
                <a:spcPts val="0"/>
              </a:spcBef>
              <a:spcAft>
                <a:spcPts val="0"/>
              </a:spcAft>
              <a:buNone/>
            </a:pPr>
            <a:endParaRPr sz="2500" dirty="0">
              <a:solidFill>
                <a:schemeClr val="dk1"/>
              </a:solidFill>
              <a:latin typeface="Arial"/>
              <a:ea typeface="Arial"/>
              <a:cs typeface="Arial"/>
              <a:sym typeface="Arial"/>
            </a:endParaRPr>
          </a:p>
          <a:p>
            <a:pPr marL="0" lvl="0" indent="0" algn="l" rtl="0">
              <a:spcBef>
                <a:spcPts val="0"/>
              </a:spcBef>
              <a:spcAft>
                <a:spcPts val="0"/>
              </a:spcAft>
              <a:buNone/>
            </a:pPr>
            <a:endParaRPr sz="2500" dirty="0">
              <a:solidFill>
                <a:schemeClr val="dk1"/>
              </a:solidFill>
              <a:latin typeface="Arial"/>
              <a:ea typeface="Arial"/>
              <a:cs typeface="Arial"/>
              <a:sym typeface="Arial"/>
            </a:endParaRPr>
          </a:p>
          <a:p>
            <a:pPr marL="0" lvl="0" indent="0" algn="l" rtl="0">
              <a:spcBef>
                <a:spcPts val="0"/>
              </a:spcBef>
              <a:spcAft>
                <a:spcPts val="0"/>
              </a:spcAft>
              <a:buNone/>
            </a:pPr>
            <a:endParaRPr sz="2500" dirty="0">
              <a:solidFill>
                <a:schemeClr val="dk1"/>
              </a:solidFill>
              <a:latin typeface="Arial"/>
              <a:ea typeface="Arial"/>
              <a:cs typeface="Arial"/>
              <a:sym typeface="Arial"/>
            </a:endParaRPr>
          </a:p>
          <a:p>
            <a:pPr marL="0" lvl="0" indent="0" algn="l" rtl="0">
              <a:spcBef>
                <a:spcPts val="0"/>
              </a:spcBef>
              <a:spcAft>
                <a:spcPts val="0"/>
              </a:spcAft>
              <a:buNone/>
            </a:pPr>
            <a:r>
              <a:rPr lang="en" sz="2200" dirty="0" smtClean="0">
                <a:solidFill>
                  <a:schemeClr val="dk1"/>
                </a:solidFill>
                <a:latin typeface="Arial"/>
                <a:ea typeface="Arial"/>
                <a:cs typeface="Arial"/>
                <a:sym typeface="Arial"/>
              </a:rPr>
              <a:t>        THINK</a:t>
            </a:r>
            <a:r>
              <a:rPr lang="en" sz="2200" dirty="0">
                <a:solidFill>
                  <a:schemeClr val="dk1"/>
                </a:solidFill>
                <a:latin typeface="Arial"/>
                <a:ea typeface="Arial"/>
                <a:cs typeface="Arial"/>
                <a:sym typeface="Arial"/>
              </a:rPr>
              <a:t>	            </a:t>
            </a:r>
            <a:r>
              <a:rPr lang="en" sz="2200" dirty="0" smtClean="0">
                <a:solidFill>
                  <a:schemeClr val="dk1"/>
                </a:solidFill>
                <a:latin typeface="Arial"/>
                <a:ea typeface="Arial"/>
                <a:cs typeface="Arial"/>
                <a:sym typeface="Arial"/>
              </a:rPr>
              <a:t>        PAIR</a:t>
            </a:r>
            <a:r>
              <a:rPr lang="en" sz="2200" dirty="0">
                <a:solidFill>
                  <a:schemeClr val="dk1"/>
                </a:solidFill>
                <a:latin typeface="Arial"/>
                <a:ea typeface="Arial"/>
                <a:cs typeface="Arial"/>
                <a:sym typeface="Arial"/>
              </a:rPr>
              <a:t>			 </a:t>
            </a:r>
            <a:r>
              <a:rPr lang="en" sz="2200" dirty="0" smtClean="0">
                <a:solidFill>
                  <a:schemeClr val="dk1"/>
                </a:solidFill>
                <a:latin typeface="Arial"/>
                <a:ea typeface="Arial"/>
                <a:cs typeface="Arial"/>
                <a:sym typeface="Arial"/>
              </a:rPr>
              <a:t>   SHARE</a:t>
            </a:r>
            <a:endParaRPr sz="2200" dirty="0">
              <a:solidFill>
                <a:schemeClr val="dk1"/>
              </a:solidFill>
              <a:latin typeface="Arial"/>
              <a:ea typeface="Arial"/>
              <a:cs typeface="Arial"/>
              <a:sym typeface="Arial"/>
            </a:endParaRPr>
          </a:p>
        </p:txBody>
      </p:sp>
      <p:pic>
        <p:nvPicPr>
          <p:cNvPr id="252" name="Google Shape;252;p42"/>
          <p:cNvPicPr preferRelativeResize="0"/>
          <p:nvPr/>
        </p:nvPicPr>
        <p:blipFill>
          <a:blip r:embed="rId3">
            <a:alphaModFix/>
          </a:blip>
          <a:stretch>
            <a:fillRect/>
          </a:stretch>
        </p:blipFill>
        <p:spPr>
          <a:xfrm>
            <a:off x="4275294" y="777297"/>
            <a:ext cx="2443175" cy="1738322"/>
          </a:xfrm>
          <a:prstGeom prst="rect">
            <a:avLst/>
          </a:prstGeom>
          <a:noFill/>
          <a:ln>
            <a:noFill/>
          </a:ln>
        </p:spPr>
      </p:pic>
      <p:pic>
        <p:nvPicPr>
          <p:cNvPr id="253" name="Google Shape;253;p42"/>
          <p:cNvPicPr preferRelativeResize="0"/>
          <p:nvPr/>
        </p:nvPicPr>
        <p:blipFill>
          <a:blip r:embed="rId4">
            <a:alphaModFix/>
          </a:blip>
          <a:stretch>
            <a:fillRect/>
          </a:stretch>
        </p:blipFill>
        <p:spPr>
          <a:xfrm>
            <a:off x="3524644" y="2971463"/>
            <a:ext cx="1733600" cy="1059875"/>
          </a:xfrm>
          <a:prstGeom prst="rect">
            <a:avLst/>
          </a:prstGeom>
          <a:noFill/>
          <a:ln>
            <a:noFill/>
          </a:ln>
        </p:spPr>
      </p:pic>
      <p:pic>
        <p:nvPicPr>
          <p:cNvPr id="254" name="Google Shape;254;p42"/>
          <p:cNvPicPr preferRelativeResize="0"/>
          <p:nvPr/>
        </p:nvPicPr>
        <p:blipFill>
          <a:blip r:embed="rId5">
            <a:alphaModFix/>
          </a:blip>
          <a:stretch>
            <a:fillRect/>
          </a:stretch>
        </p:blipFill>
        <p:spPr>
          <a:xfrm>
            <a:off x="7079768" y="2124538"/>
            <a:ext cx="1869175" cy="1906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10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fade">
                                      <p:cBhvr>
                                        <p:cTn id="12" dur="10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4"/>
                                        </p:tgtEl>
                                        <p:attrNameLst>
                                          <p:attrName>style.visibility</p:attrName>
                                        </p:attrNameLst>
                                      </p:cBhvr>
                                      <p:to>
                                        <p:strVal val="visible"/>
                                      </p:to>
                                    </p:set>
                                    <p:animEffect transition="in" filter="fade">
                                      <p:cBhvr>
                                        <p:cTn id="17" dur="10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43"/>
          <p:cNvPicPr preferRelativeResize="0"/>
          <p:nvPr/>
        </p:nvPicPr>
        <p:blipFill rotWithShape="1">
          <a:blip r:embed="rId3">
            <a:alphaModFix/>
          </a:blip>
          <a:srcRect l="1098" t="2723" r="814"/>
          <a:stretch/>
        </p:blipFill>
        <p:spPr>
          <a:xfrm>
            <a:off x="260425" y="358100"/>
            <a:ext cx="8659326" cy="4423275"/>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4"/>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SzPts val="990"/>
              <a:buNone/>
            </a:pPr>
            <a:r>
              <a:rPr lang="en" sz="2520" b="1">
                <a:solidFill>
                  <a:srgbClr val="A6B727"/>
                </a:solidFill>
                <a:latin typeface="Arial"/>
                <a:ea typeface="Arial"/>
                <a:cs typeface="Arial"/>
                <a:sym typeface="Arial"/>
              </a:rPr>
              <a:t>Where did buffelgrass come from?</a:t>
            </a:r>
            <a:endParaRPr sz="2520" b="1">
              <a:solidFill>
                <a:srgbClr val="A6B727"/>
              </a:solidFill>
              <a:latin typeface="Arial"/>
              <a:ea typeface="Arial"/>
              <a:cs typeface="Arial"/>
              <a:sym typeface="Arial"/>
            </a:endParaRPr>
          </a:p>
        </p:txBody>
      </p:sp>
      <p:sp>
        <p:nvSpPr>
          <p:cNvPr id="265" name="Google Shape;265;p44"/>
          <p:cNvSpPr txBox="1">
            <a:spLocks noGrp="1"/>
          </p:cNvSpPr>
          <p:nvPr>
            <p:ph type="body" idx="1"/>
          </p:nvPr>
        </p:nvSpPr>
        <p:spPr>
          <a:xfrm>
            <a:off x="311700" y="1334025"/>
            <a:ext cx="8520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200" b="1" dirty="0">
                <a:solidFill>
                  <a:srgbClr val="7167AD"/>
                </a:solidFill>
                <a:latin typeface="Arial"/>
                <a:ea typeface="Arial"/>
                <a:cs typeface="Arial"/>
                <a:sym typeface="Arial"/>
              </a:rPr>
              <a:t>Buffelgrass is from</a:t>
            </a:r>
            <a:endParaRPr sz="2200" b="1" dirty="0">
              <a:solidFill>
                <a:srgbClr val="7167AD"/>
              </a:solidFill>
              <a:latin typeface="Arial"/>
              <a:ea typeface="Arial"/>
              <a:cs typeface="Arial"/>
              <a:sym typeface="Arial"/>
            </a:endParaRPr>
          </a:p>
          <a:p>
            <a:pPr marL="0" lvl="0" indent="0" algn="l" rtl="0">
              <a:spcBef>
                <a:spcPts val="0"/>
              </a:spcBef>
              <a:spcAft>
                <a:spcPts val="0"/>
              </a:spcAft>
              <a:buNone/>
            </a:pPr>
            <a:r>
              <a:rPr lang="en" sz="2200" b="1" dirty="0">
                <a:solidFill>
                  <a:srgbClr val="7167AD"/>
                </a:solidFill>
                <a:latin typeface="Arial"/>
                <a:ea typeface="Arial"/>
                <a:cs typeface="Arial"/>
                <a:sym typeface="Arial"/>
              </a:rPr>
              <a:t>the African </a:t>
            </a:r>
            <a:r>
              <a:rPr lang="en" sz="2200" b="1" dirty="0" smtClean="0">
                <a:solidFill>
                  <a:srgbClr val="7167AD"/>
                </a:solidFill>
                <a:latin typeface="Arial"/>
                <a:ea typeface="Arial"/>
                <a:cs typeface="Arial"/>
                <a:sym typeface="Arial"/>
              </a:rPr>
              <a:t>Savanna</a:t>
            </a:r>
            <a:endParaRPr sz="2200" b="1" dirty="0">
              <a:solidFill>
                <a:srgbClr val="7167AD"/>
              </a:solidFill>
              <a:latin typeface="Arial"/>
              <a:ea typeface="Arial"/>
              <a:cs typeface="Arial"/>
              <a:sym typeface="Arial"/>
            </a:endParaRPr>
          </a:p>
        </p:txBody>
      </p:sp>
      <p:pic>
        <p:nvPicPr>
          <p:cNvPr id="266" name="Google Shape;266;p44"/>
          <p:cNvPicPr preferRelativeResize="0"/>
          <p:nvPr/>
        </p:nvPicPr>
        <p:blipFill>
          <a:blip r:embed="rId3">
            <a:alphaModFix/>
          </a:blip>
          <a:stretch>
            <a:fillRect/>
          </a:stretch>
        </p:blipFill>
        <p:spPr>
          <a:xfrm>
            <a:off x="3512811" y="1090725"/>
            <a:ext cx="4821814" cy="3903000"/>
          </a:xfrm>
          <a:prstGeom prst="rect">
            <a:avLst/>
          </a:prstGeom>
          <a:noFill/>
          <a:ln>
            <a:noFill/>
          </a:ln>
        </p:spPr>
      </p:pic>
      <p:sp>
        <p:nvSpPr>
          <p:cNvPr id="267" name="Google Shape;267;p44"/>
          <p:cNvSpPr txBox="1"/>
          <p:nvPr/>
        </p:nvSpPr>
        <p:spPr>
          <a:xfrm rot="-960179">
            <a:off x="247658" y="3057504"/>
            <a:ext cx="3525732" cy="163159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50" b="1">
                <a:solidFill>
                  <a:srgbClr val="7167AD"/>
                </a:solidFill>
              </a:rPr>
              <a:t>Buffelgrass is native to drier parts of Africa, Asia and the Middle East</a:t>
            </a:r>
            <a:endParaRPr sz="3150" b="1">
              <a:solidFill>
                <a:srgbClr val="7167A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1000"/>
                                        <p:tgtEl>
                                          <p:spTgt spid="2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7"/>
                                        </p:tgtEl>
                                        <p:attrNameLst>
                                          <p:attrName>style.visibility</p:attrName>
                                        </p:attrNameLst>
                                      </p:cBhvr>
                                      <p:to>
                                        <p:strVal val="visible"/>
                                      </p:to>
                                    </p:set>
                                    <p:animEffect transition="in" filter="fade">
                                      <p:cBhvr>
                                        <p:cTn id="17" dur="10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5"/>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b="1">
                <a:solidFill>
                  <a:srgbClr val="A6B727"/>
                </a:solidFill>
                <a:highlight>
                  <a:schemeClr val="lt1"/>
                </a:highlight>
                <a:latin typeface="Arial"/>
                <a:ea typeface="Arial"/>
                <a:cs typeface="Arial"/>
                <a:sym typeface="Arial"/>
              </a:rPr>
              <a:t>Why did we bring buffelgrass here?</a:t>
            </a:r>
            <a:endParaRPr b="1">
              <a:solidFill>
                <a:srgbClr val="A6B727"/>
              </a:solidFill>
              <a:highlight>
                <a:schemeClr val="lt1"/>
              </a:highlight>
              <a:latin typeface="Arial"/>
              <a:ea typeface="Arial"/>
              <a:cs typeface="Arial"/>
              <a:sym typeface="Arial"/>
            </a:endParaRPr>
          </a:p>
          <a:p>
            <a:pPr marL="0" lvl="0" indent="0" algn="l" rtl="0">
              <a:spcBef>
                <a:spcPts val="0"/>
              </a:spcBef>
              <a:spcAft>
                <a:spcPts val="0"/>
              </a:spcAft>
              <a:buNone/>
            </a:pPr>
            <a:endParaRPr>
              <a:solidFill>
                <a:srgbClr val="A6B727"/>
              </a:solidFill>
              <a:highlight>
                <a:srgbClr val="00FFFF"/>
              </a:highlight>
              <a:latin typeface="Arial"/>
              <a:ea typeface="Arial"/>
              <a:cs typeface="Arial"/>
              <a:sym typeface="Arial"/>
            </a:endParaRPr>
          </a:p>
        </p:txBody>
      </p:sp>
      <p:sp>
        <p:nvSpPr>
          <p:cNvPr id="273" name="Google Shape;273;p45"/>
          <p:cNvSpPr txBox="1">
            <a:spLocks noGrp="1"/>
          </p:cNvSpPr>
          <p:nvPr>
            <p:ph type="body" idx="1"/>
          </p:nvPr>
        </p:nvSpPr>
        <p:spPr>
          <a:xfrm>
            <a:off x="395725" y="1017725"/>
            <a:ext cx="8520600" cy="2795819"/>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200" b="1" dirty="0">
                <a:solidFill>
                  <a:srgbClr val="B16BAE"/>
                </a:solidFill>
                <a:highlight>
                  <a:schemeClr val="lt1"/>
                </a:highlight>
                <a:latin typeface="Arial"/>
                <a:ea typeface="Arial"/>
                <a:cs typeface="Arial"/>
                <a:sym typeface="Arial"/>
              </a:rPr>
              <a:t>Dust Bowl of 1930s ….</a:t>
            </a:r>
            <a:endParaRPr sz="2200" b="1" dirty="0">
              <a:solidFill>
                <a:srgbClr val="B16BAE"/>
              </a:solidFill>
              <a:highlight>
                <a:schemeClr val="lt1"/>
              </a:highlight>
              <a:latin typeface="Arial"/>
              <a:ea typeface="Arial"/>
              <a:cs typeface="Arial"/>
              <a:sym typeface="Arial"/>
            </a:endParaRPr>
          </a:p>
          <a:p>
            <a:pPr marL="0" lvl="0" indent="0" algn="l" rtl="0">
              <a:spcBef>
                <a:spcPts val="0"/>
              </a:spcBef>
              <a:spcAft>
                <a:spcPts val="0"/>
              </a:spcAft>
              <a:buNone/>
            </a:pPr>
            <a:endParaRPr sz="2200" b="1" dirty="0">
              <a:solidFill>
                <a:schemeClr val="dk1"/>
              </a:solidFill>
              <a:latin typeface="Arial"/>
              <a:ea typeface="Arial"/>
              <a:cs typeface="Arial"/>
              <a:sym typeface="Arial"/>
            </a:endParaRPr>
          </a:p>
          <a:p>
            <a:pPr marL="0" lvl="0" indent="0" algn="l" rtl="0">
              <a:spcBef>
                <a:spcPts val="0"/>
              </a:spcBef>
              <a:spcAft>
                <a:spcPts val="0"/>
              </a:spcAft>
              <a:buNone/>
            </a:pPr>
            <a:endParaRPr sz="2200" b="1" dirty="0">
              <a:solidFill>
                <a:schemeClr val="dk1"/>
              </a:solidFill>
              <a:latin typeface="Arial"/>
              <a:ea typeface="Arial"/>
              <a:cs typeface="Arial"/>
              <a:sym typeface="Arial"/>
            </a:endParaRPr>
          </a:p>
          <a:p>
            <a:pPr marL="0" lvl="0" indent="0" algn="l" rtl="0">
              <a:spcBef>
                <a:spcPts val="0"/>
              </a:spcBef>
              <a:spcAft>
                <a:spcPts val="0"/>
              </a:spcAft>
              <a:buNone/>
            </a:pPr>
            <a:endParaRPr sz="2200" b="1" dirty="0">
              <a:solidFill>
                <a:schemeClr val="dk1"/>
              </a:solidFill>
              <a:latin typeface="Arial"/>
              <a:ea typeface="Arial"/>
              <a:cs typeface="Arial"/>
              <a:sym typeface="Aria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r" rtl="0">
              <a:spcBef>
                <a:spcPts val="0"/>
              </a:spcBef>
              <a:spcAft>
                <a:spcPts val="0"/>
              </a:spcAft>
              <a:buClr>
                <a:schemeClr val="dk1"/>
              </a:buClr>
              <a:buSzPts val="1100"/>
              <a:buFont typeface="Arial"/>
              <a:buNone/>
            </a:pPr>
            <a:endParaRPr sz="2500" b="1" dirty="0">
              <a:solidFill>
                <a:schemeClr val="dk1"/>
              </a:solidFill>
              <a:highlight>
                <a:schemeClr val="lt1"/>
              </a:highlight>
            </a:endParaRPr>
          </a:p>
          <a:p>
            <a:pPr marL="0" lvl="0" indent="0" algn="r" rtl="0">
              <a:spcBef>
                <a:spcPts val="0"/>
              </a:spcBef>
              <a:spcAft>
                <a:spcPts val="0"/>
              </a:spcAft>
              <a:buClr>
                <a:schemeClr val="dk1"/>
              </a:buClr>
              <a:buSzPts val="1100"/>
              <a:buFont typeface="Arial"/>
              <a:buNone/>
            </a:pPr>
            <a:endParaRPr sz="2500" b="1" dirty="0">
              <a:solidFill>
                <a:schemeClr val="dk1"/>
              </a:solidFill>
              <a:highlight>
                <a:schemeClr val="lt1"/>
              </a:highlight>
            </a:endParaRPr>
          </a:p>
          <a:p>
            <a:pPr marL="0" lvl="0" indent="0" algn="r" rtl="0">
              <a:spcBef>
                <a:spcPts val="0"/>
              </a:spcBef>
              <a:spcAft>
                <a:spcPts val="0"/>
              </a:spcAft>
              <a:buClr>
                <a:schemeClr val="dk1"/>
              </a:buClr>
              <a:buSzPts val="1100"/>
              <a:buFont typeface="Arial"/>
              <a:buNone/>
            </a:pPr>
            <a:endParaRPr sz="2500" b="1" dirty="0">
              <a:solidFill>
                <a:schemeClr val="dk1"/>
              </a:solidFill>
              <a:highlight>
                <a:schemeClr val="lt1"/>
              </a:highlight>
            </a:endParaRPr>
          </a:p>
          <a:p>
            <a:pPr marL="0" lvl="0" indent="0" algn="r" rtl="0">
              <a:spcBef>
                <a:spcPts val="0"/>
              </a:spcBef>
              <a:spcAft>
                <a:spcPts val="0"/>
              </a:spcAft>
              <a:buClr>
                <a:schemeClr val="dk1"/>
              </a:buClr>
              <a:buSzPts val="1100"/>
              <a:buFont typeface="Arial"/>
              <a:buNone/>
            </a:pPr>
            <a:endParaRPr sz="2500" b="1" dirty="0">
              <a:solidFill>
                <a:schemeClr val="dk1"/>
              </a:solidFill>
              <a:highlight>
                <a:schemeClr val="lt1"/>
              </a:highlight>
            </a:endParaRPr>
          </a:p>
          <a:p>
            <a:pPr marL="0" lvl="0" indent="0" algn="r" rtl="0">
              <a:spcBef>
                <a:spcPts val="0"/>
              </a:spcBef>
              <a:spcAft>
                <a:spcPts val="0"/>
              </a:spcAft>
              <a:buClr>
                <a:schemeClr val="dk1"/>
              </a:buClr>
              <a:buSzPts val="1100"/>
              <a:buFont typeface="Arial"/>
              <a:buNone/>
            </a:pPr>
            <a:r>
              <a:rPr lang="en" sz="2300" b="1" dirty="0" smtClean="0">
                <a:solidFill>
                  <a:srgbClr val="B16BAE"/>
                </a:solidFill>
                <a:highlight>
                  <a:schemeClr val="lt1"/>
                </a:highlight>
                <a:latin typeface="Arial"/>
                <a:ea typeface="Arial"/>
                <a:cs typeface="Arial"/>
                <a:sym typeface="Arial"/>
              </a:rPr>
              <a:t> </a:t>
            </a:r>
            <a:r>
              <a:rPr lang="en" sz="2300" b="1" dirty="0" smtClean="0">
                <a:solidFill>
                  <a:srgbClr val="B16BAE"/>
                </a:solidFill>
                <a:latin typeface="Arial"/>
                <a:ea typeface="Arial"/>
                <a:cs typeface="Arial"/>
                <a:sym typeface="Arial"/>
              </a:rPr>
              <a:t> </a:t>
            </a:r>
            <a:endParaRPr sz="2300" b="1" dirty="0">
              <a:solidFill>
                <a:srgbClr val="B16BAE"/>
              </a:solidFill>
              <a:latin typeface="Arial"/>
              <a:ea typeface="Arial"/>
              <a:cs typeface="Arial"/>
              <a:sym typeface="Arial"/>
            </a:endParaRPr>
          </a:p>
        </p:txBody>
      </p:sp>
      <p:pic>
        <p:nvPicPr>
          <p:cNvPr id="274" name="Google Shape;274;p45"/>
          <p:cNvPicPr preferRelativeResize="0"/>
          <p:nvPr/>
        </p:nvPicPr>
        <p:blipFill>
          <a:blip r:embed="rId3">
            <a:alphaModFix/>
          </a:blip>
          <a:stretch>
            <a:fillRect/>
          </a:stretch>
        </p:blipFill>
        <p:spPr>
          <a:xfrm>
            <a:off x="489289" y="1538635"/>
            <a:ext cx="3838751" cy="2738150"/>
          </a:xfrm>
          <a:prstGeom prst="rect">
            <a:avLst/>
          </a:prstGeom>
          <a:noFill/>
          <a:ln>
            <a:noFill/>
          </a:ln>
        </p:spPr>
      </p:pic>
      <p:sp>
        <p:nvSpPr>
          <p:cNvPr id="5" name="Google Shape;273;p45"/>
          <p:cNvSpPr txBox="1">
            <a:spLocks/>
          </p:cNvSpPr>
          <p:nvPr/>
        </p:nvSpPr>
        <p:spPr>
          <a:xfrm>
            <a:off x="302161" y="4386244"/>
            <a:ext cx="8520600" cy="603363"/>
          </a:xfrm>
          <a:prstGeom prst="rect">
            <a:avLst/>
          </a:prstGeom>
          <a:noFill/>
          <a:ln>
            <a:noFill/>
          </a:ln>
        </p:spPr>
        <p:txBody>
          <a:bodyPr spcFirstLastPara="1" wrap="square" lIns="68575" tIns="68575" rIns="68575" bIns="6857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Corbel"/>
              <a:buChar char="●"/>
              <a:defRPr sz="1200" b="0" i="0" u="none" strike="noStrike" cap="none">
                <a:solidFill>
                  <a:schemeClr val="accent1"/>
                </a:solidFill>
                <a:latin typeface="Corbel"/>
                <a:ea typeface="Corbel"/>
                <a:cs typeface="Corbel"/>
                <a:sym typeface="Corbel"/>
              </a:defRPr>
            </a:lvl1pPr>
            <a:lvl2pPr marL="914400" marR="0" lvl="1" indent="-298450" algn="l" rtl="0">
              <a:lnSpc>
                <a:spcPct val="90000"/>
              </a:lnSpc>
              <a:spcBef>
                <a:spcPts val="1600"/>
              </a:spcBef>
              <a:spcAft>
                <a:spcPts val="0"/>
              </a:spcAft>
              <a:buClr>
                <a:schemeClr val="accent1"/>
              </a:buClr>
              <a:buSzPts val="1100"/>
              <a:buFont typeface="Corbel"/>
              <a:buChar char="○"/>
              <a:defRPr sz="1100" b="0" i="0" u="none" strike="noStrike" cap="none">
                <a:solidFill>
                  <a:schemeClr val="accent1"/>
                </a:solidFill>
                <a:latin typeface="Corbel"/>
                <a:ea typeface="Corbel"/>
                <a:cs typeface="Corbel"/>
                <a:sym typeface="Corbel"/>
              </a:defRPr>
            </a:lvl2pPr>
            <a:lvl3pPr marL="1371600" marR="0" lvl="2" indent="-298450" algn="l" rtl="0">
              <a:lnSpc>
                <a:spcPct val="90000"/>
              </a:lnSpc>
              <a:spcBef>
                <a:spcPts val="1600"/>
              </a:spcBef>
              <a:spcAft>
                <a:spcPts val="0"/>
              </a:spcAft>
              <a:buClr>
                <a:schemeClr val="accent1"/>
              </a:buClr>
              <a:buSzPts val="1100"/>
              <a:buFont typeface="Corbel"/>
              <a:buChar char="■"/>
              <a:defRPr sz="1000" b="0" i="0" u="none" strike="noStrike" cap="none">
                <a:solidFill>
                  <a:schemeClr val="accent1"/>
                </a:solidFill>
                <a:latin typeface="Corbel"/>
                <a:ea typeface="Corbel"/>
                <a:cs typeface="Corbel"/>
                <a:sym typeface="Corbel"/>
              </a:defRPr>
            </a:lvl3pPr>
            <a:lvl4pPr marL="1828800" marR="0" lvl="3" indent="-298450" algn="l" rtl="0">
              <a:lnSpc>
                <a:spcPct val="90000"/>
              </a:lnSpc>
              <a:spcBef>
                <a:spcPts val="1600"/>
              </a:spcBef>
              <a:spcAft>
                <a:spcPts val="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4pPr>
            <a:lvl5pPr marL="2286000" marR="0" lvl="4" indent="-298450" algn="l" rtl="0">
              <a:lnSpc>
                <a:spcPct val="90000"/>
              </a:lnSpc>
              <a:spcBef>
                <a:spcPts val="1600"/>
              </a:spcBef>
              <a:spcAft>
                <a:spcPts val="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5pPr>
            <a:lvl6pPr marL="2743200" marR="0" lvl="5" indent="-298450" algn="l" rtl="0">
              <a:lnSpc>
                <a:spcPct val="90000"/>
              </a:lnSpc>
              <a:spcBef>
                <a:spcPts val="1600"/>
              </a:spcBef>
              <a:spcAft>
                <a:spcPts val="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6pPr>
            <a:lvl7pPr marL="3200400" marR="0" lvl="6" indent="-298450" algn="l" rtl="0">
              <a:lnSpc>
                <a:spcPct val="90000"/>
              </a:lnSpc>
              <a:spcBef>
                <a:spcPts val="1600"/>
              </a:spcBef>
              <a:spcAft>
                <a:spcPts val="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7pPr>
            <a:lvl8pPr marL="3657600" marR="0" lvl="7" indent="-298450" algn="l" rtl="0">
              <a:lnSpc>
                <a:spcPct val="90000"/>
              </a:lnSpc>
              <a:spcBef>
                <a:spcPts val="1600"/>
              </a:spcBef>
              <a:spcAft>
                <a:spcPts val="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8pPr>
            <a:lvl9pPr marL="4114800" marR="0" lvl="8" indent="-298450" algn="l" rtl="0">
              <a:lnSpc>
                <a:spcPct val="90000"/>
              </a:lnSpc>
              <a:spcBef>
                <a:spcPts val="1600"/>
              </a:spcBef>
              <a:spcAft>
                <a:spcPts val="160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9pPr>
          </a:lstStyle>
          <a:p>
            <a:pPr marL="0" indent="0" algn="r">
              <a:buClr>
                <a:schemeClr val="dk1"/>
              </a:buClr>
              <a:buSzPts val="1100"/>
              <a:buFont typeface="Arial"/>
              <a:buNone/>
            </a:pPr>
            <a:r>
              <a:rPr lang="en-US" sz="2300" b="1" dirty="0" smtClean="0">
                <a:solidFill>
                  <a:srgbClr val="B16BAE"/>
                </a:solidFill>
                <a:highlight>
                  <a:schemeClr val="lt1"/>
                </a:highlight>
                <a:latin typeface="Arial"/>
                <a:ea typeface="Arial"/>
                <a:cs typeface="Arial"/>
                <a:sym typeface="Arial"/>
              </a:rPr>
              <a:t>we needed something to stop erosion. </a:t>
            </a:r>
            <a:r>
              <a:rPr lang="en-US" sz="2300" b="1" dirty="0" smtClean="0">
                <a:solidFill>
                  <a:srgbClr val="B16BAE"/>
                </a:solidFill>
                <a:latin typeface="Arial"/>
                <a:ea typeface="Arial"/>
                <a:cs typeface="Arial"/>
                <a:sym typeface="Arial"/>
              </a:rPr>
              <a:t> </a:t>
            </a:r>
            <a:endParaRPr lang="en-US" sz="2300" b="1" dirty="0">
              <a:solidFill>
                <a:srgbClr val="B16BAE"/>
              </a:solidFill>
              <a:latin typeface="Arial"/>
              <a:ea typeface="Arial"/>
              <a:cs typeface="Arial"/>
              <a:sym typeface="Aria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0974" y="1243585"/>
            <a:ext cx="4515351" cy="29538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xEl>
                                              <p:pRg st="0" end="0"/>
                                            </p:txEl>
                                          </p:spTgt>
                                        </p:tgtEl>
                                        <p:attrNameLst>
                                          <p:attrName>style.visibility</p:attrName>
                                        </p:attrNameLst>
                                      </p:cBhvr>
                                      <p:to>
                                        <p:strVal val="visible"/>
                                      </p:to>
                                    </p:set>
                                    <p:animEffect transition="in" filter="fade">
                                      <p:cBhvr>
                                        <p:cTn id="7" dur="10"/>
                                        <p:tgtEl>
                                          <p:spTgt spid="2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3">
                                            <p:txEl>
                                              <p:pRg st="10" end="10"/>
                                            </p:txEl>
                                          </p:spTgt>
                                        </p:tgtEl>
                                        <p:attrNameLst>
                                          <p:attrName>style.visibility</p:attrName>
                                        </p:attrNameLst>
                                      </p:cBhvr>
                                      <p:to>
                                        <p:strVal val="visible"/>
                                      </p:to>
                                    </p:set>
                                    <p:animEffect transition="in" filter="fade">
                                      <p:cBhvr>
                                        <p:cTn id="12" dur="10"/>
                                        <p:tgtEl>
                                          <p:spTgt spid="273">
                                            <p:txEl>
                                              <p:pRg st="10" end="1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6"/>
          <p:cNvSpPr txBox="1">
            <a:spLocks noGrp="1"/>
          </p:cNvSpPr>
          <p:nvPr>
            <p:ph type="title" idx="4294967295"/>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lnSpc>
                <a:spcPct val="105000"/>
              </a:lnSpc>
              <a:spcBef>
                <a:spcPts val="0"/>
              </a:spcBef>
              <a:spcAft>
                <a:spcPts val="1200"/>
              </a:spcAft>
              <a:buClr>
                <a:schemeClr val="dk1"/>
              </a:buClr>
              <a:buSzPts val="990"/>
              <a:buFont typeface="Arial"/>
              <a:buNone/>
            </a:pPr>
            <a:r>
              <a:rPr lang="en" sz="2750" b="1">
                <a:latin typeface="Arial"/>
                <a:ea typeface="Arial"/>
                <a:cs typeface="Arial"/>
                <a:sym typeface="Arial"/>
              </a:rPr>
              <a:t>We brought it here in 1930s</a:t>
            </a:r>
            <a:endParaRPr sz="3020" b="1">
              <a:latin typeface="Arial"/>
              <a:ea typeface="Arial"/>
              <a:cs typeface="Arial"/>
              <a:sym typeface="Arial"/>
            </a:endParaRPr>
          </a:p>
        </p:txBody>
      </p:sp>
      <p:sp>
        <p:nvSpPr>
          <p:cNvPr id="280" name="Google Shape;280;p46"/>
          <p:cNvSpPr txBox="1">
            <a:spLocks noGrp="1"/>
          </p:cNvSpPr>
          <p:nvPr>
            <p:ph type="body" idx="4294967295"/>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81000" algn="l" rtl="0">
              <a:lnSpc>
                <a:spcPct val="105000"/>
              </a:lnSpc>
              <a:spcBef>
                <a:spcPts val="800"/>
              </a:spcBef>
              <a:spcAft>
                <a:spcPts val="0"/>
              </a:spcAft>
              <a:buClr>
                <a:srgbClr val="B16BAE"/>
              </a:buClr>
              <a:buSzPts val="2400"/>
              <a:buFont typeface="Arial"/>
              <a:buChar char="•"/>
            </a:pPr>
            <a:r>
              <a:rPr lang="en" sz="2400" b="1">
                <a:solidFill>
                  <a:srgbClr val="B16BAE"/>
                </a:solidFill>
                <a:latin typeface="Arial"/>
                <a:ea typeface="Arial"/>
                <a:cs typeface="Arial"/>
                <a:sym typeface="Arial"/>
              </a:rPr>
              <a:t>for soil erosion control</a:t>
            </a:r>
            <a:endParaRPr sz="2400" b="1">
              <a:solidFill>
                <a:srgbClr val="B16BAE"/>
              </a:solidFill>
              <a:latin typeface="Arial"/>
              <a:ea typeface="Arial"/>
              <a:cs typeface="Arial"/>
              <a:sym typeface="Arial"/>
            </a:endParaRPr>
          </a:p>
          <a:p>
            <a:pPr marL="457200" lvl="0" indent="-381000" algn="l" rtl="0">
              <a:lnSpc>
                <a:spcPct val="105000"/>
              </a:lnSpc>
              <a:spcBef>
                <a:spcPts val="800"/>
              </a:spcBef>
              <a:spcAft>
                <a:spcPts val="0"/>
              </a:spcAft>
              <a:buClr>
                <a:srgbClr val="B16BAE"/>
              </a:buClr>
              <a:buSzPts val="2400"/>
              <a:buFont typeface="Arial"/>
              <a:buChar char="•"/>
            </a:pPr>
            <a:r>
              <a:rPr lang="en" sz="2400" b="1">
                <a:solidFill>
                  <a:srgbClr val="B16BAE"/>
                </a:solidFill>
                <a:latin typeface="Arial"/>
                <a:ea typeface="Arial"/>
                <a:cs typeface="Arial"/>
                <a:sym typeface="Arial"/>
              </a:rPr>
              <a:t>feeding cattle</a:t>
            </a:r>
            <a:endParaRPr sz="2400" b="1">
              <a:solidFill>
                <a:srgbClr val="B16BAE"/>
              </a:solidFill>
              <a:latin typeface="Arial"/>
              <a:ea typeface="Arial"/>
              <a:cs typeface="Arial"/>
              <a:sym typeface="Arial"/>
            </a:endParaRPr>
          </a:p>
          <a:p>
            <a:pPr marL="457200" lvl="0" indent="-381000" algn="l" rtl="0">
              <a:lnSpc>
                <a:spcPct val="105000"/>
              </a:lnSpc>
              <a:spcBef>
                <a:spcPts val="800"/>
              </a:spcBef>
              <a:spcAft>
                <a:spcPts val="0"/>
              </a:spcAft>
              <a:buClr>
                <a:srgbClr val="B16BAE"/>
              </a:buClr>
              <a:buSzPts val="2400"/>
              <a:buFont typeface="Arial"/>
              <a:buChar char="•"/>
            </a:pPr>
            <a:r>
              <a:rPr lang="en" sz="2400" b="1">
                <a:solidFill>
                  <a:srgbClr val="B16BAE"/>
                </a:solidFill>
                <a:latin typeface="Arial"/>
                <a:ea typeface="Arial"/>
                <a:cs typeface="Arial"/>
                <a:sym typeface="Arial"/>
              </a:rPr>
              <a:t>adapted to warm, dry climates</a:t>
            </a:r>
            <a:endParaRPr sz="2400" b="1">
              <a:solidFill>
                <a:srgbClr val="B16BAE"/>
              </a:solidFill>
              <a:latin typeface="Arial"/>
              <a:ea typeface="Arial"/>
              <a:cs typeface="Arial"/>
              <a:sym typeface="Arial"/>
            </a:endParaRPr>
          </a:p>
          <a:p>
            <a:pPr marL="0" lvl="0" indent="0" algn="l" rtl="0">
              <a:lnSpc>
                <a:spcPct val="105000"/>
              </a:lnSpc>
              <a:spcBef>
                <a:spcPts val="800"/>
              </a:spcBef>
              <a:spcAft>
                <a:spcPts val="0"/>
              </a:spcAft>
              <a:buSzPts val="440"/>
              <a:buNone/>
            </a:pPr>
            <a:endParaRPr sz="2400" b="1">
              <a:solidFill>
                <a:srgbClr val="B16BAE"/>
              </a:solidFill>
              <a:latin typeface="Arial"/>
              <a:ea typeface="Arial"/>
              <a:cs typeface="Arial"/>
              <a:sym typeface="Arial"/>
            </a:endParaRPr>
          </a:p>
          <a:p>
            <a:pPr marL="0" lvl="0" indent="0" algn="l" rtl="0">
              <a:lnSpc>
                <a:spcPct val="105000"/>
              </a:lnSpc>
              <a:spcBef>
                <a:spcPts val="800"/>
              </a:spcBef>
              <a:spcAft>
                <a:spcPts val="0"/>
              </a:spcAft>
              <a:buSzPts val="440"/>
              <a:buNone/>
            </a:pPr>
            <a:r>
              <a:rPr lang="en" sz="2400" b="1">
                <a:solidFill>
                  <a:srgbClr val="B16BAE"/>
                </a:solidFill>
                <a:latin typeface="Arial"/>
                <a:ea typeface="Arial"/>
                <a:cs typeface="Arial"/>
                <a:sym typeface="Arial"/>
              </a:rPr>
              <a:t>It seemed to be a solution to our soil erosion problems! </a:t>
            </a:r>
            <a:endParaRPr sz="2400" b="1">
              <a:solidFill>
                <a:srgbClr val="B16BAE"/>
              </a:solidFill>
              <a:latin typeface="Arial"/>
              <a:ea typeface="Arial"/>
              <a:cs typeface="Arial"/>
              <a:sym typeface="Arial"/>
            </a:endParaRPr>
          </a:p>
          <a:p>
            <a:pPr marL="0" lvl="0" indent="0" algn="l" rtl="0">
              <a:lnSpc>
                <a:spcPct val="105000"/>
              </a:lnSpc>
              <a:spcBef>
                <a:spcPts val="800"/>
              </a:spcBef>
              <a:spcAft>
                <a:spcPts val="0"/>
              </a:spcAft>
              <a:buSzPts val="440"/>
              <a:buNone/>
            </a:pPr>
            <a:r>
              <a:rPr lang="en" sz="2400" b="1">
                <a:solidFill>
                  <a:srgbClr val="B16BAE"/>
                </a:solidFill>
                <a:latin typeface="Arial"/>
                <a:ea typeface="Arial"/>
                <a:cs typeface="Arial"/>
                <a:sym typeface="Arial"/>
              </a:rPr>
              <a:t>Plus, since it spread quickly, it could feed cattle.</a:t>
            </a:r>
            <a:endParaRPr sz="2400" b="1">
              <a:solidFill>
                <a:srgbClr val="B16BAE"/>
              </a:solidFill>
              <a:latin typeface="Arial"/>
              <a:ea typeface="Arial"/>
              <a:cs typeface="Arial"/>
              <a:sym typeface="Arial"/>
            </a:endParaRPr>
          </a:p>
          <a:p>
            <a:pPr marL="0" lvl="0" indent="0" algn="l" rtl="0">
              <a:lnSpc>
                <a:spcPct val="105000"/>
              </a:lnSpc>
              <a:spcBef>
                <a:spcPts val="800"/>
              </a:spcBef>
              <a:spcAft>
                <a:spcPts val="0"/>
              </a:spcAft>
              <a:buSzPts val="440"/>
              <a:buNone/>
            </a:pPr>
            <a:endParaRPr sz="2400" b="1">
              <a:solidFill>
                <a:srgbClr val="B16BAE"/>
              </a:solidFill>
              <a:latin typeface="Arial"/>
              <a:ea typeface="Arial"/>
              <a:cs typeface="Arial"/>
              <a:sym typeface="Arial"/>
            </a:endParaRPr>
          </a:p>
          <a:p>
            <a:pPr marL="457200" lvl="0" indent="0" algn="l" rtl="0">
              <a:lnSpc>
                <a:spcPct val="105000"/>
              </a:lnSpc>
              <a:spcBef>
                <a:spcPts val="800"/>
              </a:spcBef>
              <a:spcAft>
                <a:spcPts val="0"/>
              </a:spcAft>
              <a:buSzPts val="440"/>
              <a:buNone/>
            </a:pPr>
            <a:endParaRPr sz="2400">
              <a:solidFill>
                <a:srgbClr val="B16BAE"/>
              </a:solidFill>
              <a:latin typeface="Arial"/>
              <a:ea typeface="Arial"/>
              <a:cs typeface="Arial"/>
              <a:sym typeface="Arial"/>
            </a:endParaRPr>
          </a:p>
          <a:p>
            <a:pPr marL="0" lvl="0" indent="0" algn="l" rtl="0">
              <a:lnSpc>
                <a:spcPct val="105000"/>
              </a:lnSpc>
              <a:spcBef>
                <a:spcPts val="800"/>
              </a:spcBef>
              <a:spcAft>
                <a:spcPts val="0"/>
              </a:spcAft>
              <a:buSzPts val="440"/>
              <a:buNone/>
            </a:pPr>
            <a:endParaRPr sz="2500"/>
          </a:p>
        </p:txBody>
      </p:sp>
      <p:pic>
        <p:nvPicPr>
          <p:cNvPr id="281" name="Google Shape;281;p46"/>
          <p:cNvPicPr preferRelativeResize="0"/>
          <p:nvPr/>
        </p:nvPicPr>
        <p:blipFill>
          <a:blip r:embed="rId3">
            <a:alphaModFix/>
          </a:blip>
          <a:stretch>
            <a:fillRect/>
          </a:stretch>
        </p:blipFill>
        <p:spPr>
          <a:xfrm>
            <a:off x="5661053" y="250675"/>
            <a:ext cx="3092521" cy="2321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10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7"/>
          <p:cNvSpPr txBox="1">
            <a:spLocks noGrp="1"/>
          </p:cNvSpPr>
          <p:nvPr>
            <p:ph type="body" idx="4294967295"/>
          </p:nvPr>
        </p:nvSpPr>
        <p:spPr>
          <a:xfrm>
            <a:off x="382100" y="3880875"/>
            <a:ext cx="4960500" cy="10026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800" b="1">
                <a:solidFill>
                  <a:schemeClr val="dk1"/>
                </a:solidFill>
                <a:latin typeface="Arial"/>
                <a:ea typeface="Arial"/>
                <a:cs typeface="Arial"/>
                <a:sym typeface="Arial"/>
              </a:rPr>
              <a:t>Bunch grass - all stems come from one point to form a large clump</a:t>
            </a:r>
            <a:endParaRPr sz="1800" b="1">
              <a:solidFill>
                <a:schemeClr val="dk1"/>
              </a:solidFill>
              <a:latin typeface="Arial"/>
              <a:ea typeface="Arial"/>
              <a:cs typeface="Arial"/>
              <a:sym typeface="Arial"/>
            </a:endParaRPr>
          </a:p>
          <a:p>
            <a:pPr marL="0" lvl="0" indent="0" algn="l" rtl="0">
              <a:spcBef>
                <a:spcPts val="800"/>
              </a:spcBef>
              <a:spcAft>
                <a:spcPts val="0"/>
              </a:spcAft>
              <a:buNone/>
            </a:pPr>
            <a:r>
              <a:rPr lang="en" sz="1800" b="1">
                <a:solidFill>
                  <a:schemeClr val="dk1"/>
                </a:solidFill>
                <a:latin typeface="Arial"/>
                <a:ea typeface="Arial"/>
                <a:cs typeface="Arial"/>
                <a:sym typeface="Arial"/>
              </a:rPr>
              <a:t>Small, stiff hairs where leaves meet stem </a:t>
            </a:r>
            <a:endParaRPr sz="1800" b="1">
              <a:solidFill>
                <a:schemeClr val="dk1"/>
              </a:solidFill>
              <a:latin typeface="Arial"/>
              <a:ea typeface="Arial"/>
              <a:cs typeface="Arial"/>
              <a:sym typeface="Arial"/>
            </a:endParaRPr>
          </a:p>
          <a:p>
            <a:pPr marL="0" lvl="0" indent="0" algn="l" rtl="0">
              <a:spcBef>
                <a:spcPts val="800"/>
              </a:spcBef>
              <a:spcAft>
                <a:spcPts val="0"/>
              </a:spcAft>
              <a:buNone/>
            </a:pPr>
            <a:endParaRPr sz="1800" b="1">
              <a:solidFill>
                <a:schemeClr val="dk1"/>
              </a:solidFill>
              <a:latin typeface="Arial"/>
              <a:ea typeface="Arial"/>
              <a:cs typeface="Arial"/>
              <a:sym typeface="Arial"/>
            </a:endParaRPr>
          </a:p>
          <a:p>
            <a:pPr marL="0" lvl="0" indent="0" algn="l" rtl="0">
              <a:spcBef>
                <a:spcPts val="800"/>
              </a:spcBef>
              <a:spcAft>
                <a:spcPts val="0"/>
              </a:spcAft>
              <a:buNone/>
            </a:pPr>
            <a:endParaRPr sz="1800">
              <a:latin typeface="Arial"/>
              <a:ea typeface="Arial"/>
              <a:cs typeface="Arial"/>
              <a:sym typeface="Arial"/>
            </a:endParaRPr>
          </a:p>
          <a:p>
            <a:pPr marL="0" lvl="0" indent="0" algn="l" rtl="0">
              <a:spcBef>
                <a:spcPts val="800"/>
              </a:spcBef>
              <a:spcAft>
                <a:spcPts val="0"/>
              </a:spcAft>
              <a:buNone/>
            </a:pPr>
            <a:endParaRPr sz="1800">
              <a:latin typeface="Arial"/>
              <a:ea typeface="Arial"/>
              <a:cs typeface="Arial"/>
              <a:sym typeface="Arial"/>
            </a:endParaRPr>
          </a:p>
          <a:p>
            <a:pPr marL="0" lvl="0" indent="0" algn="l" rtl="0">
              <a:spcBef>
                <a:spcPts val="800"/>
              </a:spcBef>
              <a:spcAft>
                <a:spcPts val="0"/>
              </a:spcAft>
              <a:buNone/>
            </a:pPr>
            <a:endParaRPr sz="1800">
              <a:latin typeface="Arial"/>
              <a:ea typeface="Arial"/>
              <a:cs typeface="Arial"/>
              <a:sym typeface="Arial"/>
            </a:endParaRPr>
          </a:p>
        </p:txBody>
      </p:sp>
      <p:pic>
        <p:nvPicPr>
          <p:cNvPr id="287" name="Google Shape;287;p47"/>
          <p:cNvPicPr preferRelativeResize="0"/>
          <p:nvPr/>
        </p:nvPicPr>
        <p:blipFill>
          <a:blip r:embed="rId3">
            <a:alphaModFix/>
          </a:blip>
          <a:stretch>
            <a:fillRect/>
          </a:stretch>
        </p:blipFill>
        <p:spPr>
          <a:xfrm>
            <a:off x="5758125" y="250848"/>
            <a:ext cx="3128375" cy="4565425"/>
          </a:xfrm>
          <a:prstGeom prst="rect">
            <a:avLst/>
          </a:prstGeom>
          <a:noFill/>
          <a:ln>
            <a:noFill/>
          </a:ln>
        </p:spPr>
      </p:pic>
      <p:pic>
        <p:nvPicPr>
          <p:cNvPr id="288" name="Google Shape;288;p47"/>
          <p:cNvPicPr preferRelativeResize="0"/>
          <p:nvPr/>
        </p:nvPicPr>
        <p:blipFill>
          <a:blip r:embed="rId4">
            <a:alphaModFix/>
          </a:blip>
          <a:stretch>
            <a:fillRect/>
          </a:stretch>
        </p:blipFill>
        <p:spPr>
          <a:xfrm>
            <a:off x="6106314" y="1763175"/>
            <a:ext cx="2339536" cy="2675400"/>
          </a:xfrm>
          <a:prstGeom prst="rect">
            <a:avLst/>
          </a:prstGeom>
          <a:noFill/>
          <a:ln>
            <a:noFill/>
          </a:ln>
        </p:spPr>
      </p:pic>
      <p:sp>
        <p:nvSpPr>
          <p:cNvPr id="289" name="Google Shape;289;p47"/>
          <p:cNvSpPr txBox="1">
            <a:spLocks noGrp="1"/>
          </p:cNvSpPr>
          <p:nvPr>
            <p:ph type="body" idx="4294967295"/>
          </p:nvPr>
        </p:nvSpPr>
        <p:spPr>
          <a:xfrm rot="5400000" flipH="1">
            <a:off x="-570775" y="851275"/>
            <a:ext cx="2675400" cy="12765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500" b="1">
                <a:solidFill>
                  <a:schemeClr val="dk1"/>
                </a:solidFill>
                <a:highlight>
                  <a:srgbClr val="B6D7A8"/>
                </a:highlight>
                <a:latin typeface="Arial"/>
                <a:ea typeface="Arial"/>
                <a:cs typeface="Arial"/>
                <a:sym typeface="Arial"/>
              </a:rPr>
              <a:t>Meet</a:t>
            </a:r>
            <a:endParaRPr sz="2500" b="1">
              <a:solidFill>
                <a:schemeClr val="dk1"/>
              </a:solidFill>
              <a:highlight>
                <a:srgbClr val="B6D7A8"/>
              </a:highlight>
              <a:latin typeface="Arial"/>
              <a:ea typeface="Arial"/>
              <a:cs typeface="Arial"/>
              <a:sym typeface="Arial"/>
            </a:endParaRPr>
          </a:p>
          <a:p>
            <a:pPr marL="0" lvl="0" indent="0" algn="l" rtl="0">
              <a:spcBef>
                <a:spcPts val="800"/>
              </a:spcBef>
              <a:spcAft>
                <a:spcPts val="0"/>
              </a:spcAft>
              <a:buNone/>
            </a:pPr>
            <a:r>
              <a:rPr lang="en" sz="2500" b="1">
                <a:solidFill>
                  <a:schemeClr val="dk1"/>
                </a:solidFill>
                <a:highlight>
                  <a:srgbClr val="B6D7A8"/>
                </a:highlight>
                <a:latin typeface="Arial"/>
                <a:ea typeface="Arial"/>
                <a:cs typeface="Arial"/>
                <a:sym typeface="Arial"/>
              </a:rPr>
              <a:t>Buffelgrass</a:t>
            </a:r>
            <a:endParaRPr sz="2500" b="1">
              <a:solidFill>
                <a:schemeClr val="dk1"/>
              </a:solidFill>
              <a:highlight>
                <a:srgbClr val="B6D7A8"/>
              </a:highlight>
              <a:latin typeface="Arial"/>
              <a:ea typeface="Arial"/>
              <a:cs typeface="Arial"/>
              <a:sym typeface="Arial"/>
            </a:endParaRPr>
          </a:p>
        </p:txBody>
      </p:sp>
      <p:pic>
        <p:nvPicPr>
          <p:cNvPr id="290" name="Google Shape;290;p47"/>
          <p:cNvPicPr preferRelativeResize="0"/>
          <p:nvPr/>
        </p:nvPicPr>
        <p:blipFill>
          <a:blip r:embed="rId5">
            <a:alphaModFix/>
          </a:blip>
          <a:stretch>
            <a:fillRect/>
          </a:stretch>
        </p:blipFill>
        <p:spPr>
          <a:xfrm>
            <a:off x="1687500" y="183800"/>
            <a:ext cx="2591100" cy="3456345"/>
          </a:xfrm>
          <a:prstGeom prst="rect">
            <a:avLst/>
          </a:prstGeom>
          <a:noFill/>
          <a:ln>
            <a:noFill/>
          </a:ln>
        </p:spPr>
      </p:pic>
      <p:sp>
        <p:nvSpPr>
          <p:cNvPr id="291" name="Google Shape;291;p47"/>
          <p:cNvSpPr/>
          <p:nvPr/>
        </p:nvSpPr>
        <p:spPr>
          <a:xfrm rot="-1357506">
            <a:off x="4872603" y="3875405"/>
            <a:ext cx="2018977" cy="574638"/>
          </a:xfrm>
          <a:prstGeom prst="rightArrow">
            <a:avLst>
              <a:gd name="adj1" fmla="val 50000"/>
              <a:gd name="adj2" fmla="val 50000"/>
            </a:avLst>
          </a:prstGeom>
          <a:solidFill>
            <a:srgbClr val="7167A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7"/>
          <p:cNvSpPr/>
          <p:nvPr/>
        </p:nvSpPr>
        <p:spPr>
          <a:xfrm rot="-5400000">
            <a:off x="2621029" y="3301339"/>
            <a:ext cx="723600" cy="574500"/>
          </a:xfrm>
          <a:prstGeom prst="rightArrow">
            <a:avLst>
              <a:gd name="adj1" fmla="val 50000"/>
              <a:gd name="adj2" fmla="val 50000"/>
            </a:avLst>
          </a:prstGeom>
          <a:solidFill>
            <a:srgbClr val="7167A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0"/>
          <p:cNvSpPr txBox="1">
            <a:spLocks noGrp="1"/>
          </p:cNvSpPr>
          <p:nvPr>
            <p:ph type="title"/>
          </p:nvPr>
        </p:nvSpPr>
        <p:spPr>
          <a:xfrm>
            <a:off x="259650" y="14407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solidFill>
                  <a:schemeClr val="dk1"/>
                </a:solidFill>
                <a:highlight>
                  <a:srgbClr val="A6B727"/>
                </a:highlight>
                <a:latin typeface="Arial"/>
                <a:ea typeface="Arial"/>
                <a:cs typeface="Arial"/>
                <a:sym typeface="Arial"/>
              </a:rPr>
              <a:t>Engage</a:t>
            </a:r>
            <a:endParaRPr>
              <a:solidFill>
                <a:schemeClr val="dk1"/>
              </a:solidFill>
              <a:highlight>
                <a:srgbClr val="A6B727"/>
              </a:highlight>
              <a:latin typeface="Arial"/>
              <a:ea typeface="Arial"/>
              <a:cs typeface="Arial"/>
              <a:sym typeface="Arial"/>
            </a:endParaRPr>
          </a:p>
        </p:txBody>
      </p:sp>
      <p:sp>
        <p:nvSpPr>
          <p:cNvPr id="161" name="Google Shape;161;p30"/>
          <p:cNvSpPr txBox="1">
            <a:spLocks noGrp="1"/>
          </p:cNvSpPr>
          <p:nvPr>
            <p:ph type="body" idx="1"/>
          </p:nvPr>
        </p:nvSpPr>
        <p:spPr>
          <a:xfrm>
            <a:off x="259650" y="3819300"/>
            <a:ext cx="8520600" cy="1091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endParaRPr>
              <a:highlight>
                <a:srgbClr val="FFFF00"/>
              </a:highlight>
            </a:endParaRPr>
          </a:p>
          <a:p>
            <a:pPr marL="0" lvl="0" indent="0" algn="l" rtl="0">
              <a:spcBef>
                <a:spcPts val="0"/>
              </a:spcBef>
              <a:spcAft>
                <a:spcPts val="0"/>
              </a:spcAft>
              <a:buNone/>
            </a:pPr>
            <a:r>
              <a:rPr lang="en" sz="2000" b="1">
                <a:latin typeface="Arial"/>
                <a:ea typeface="Arial"/>
                <a:cs typeface="Arial"/>
                <a:sym typeface="Arial"/>
              </a:rPr>
              <a:t>With your group, what do you notice about the photos? What do you wonder?</a:t>
            </a:r>
            <a:endParaRPr sz="2200" b="1">
              <a:latin typeface="Arial"/>
              <a:ea typeface="Arial"/>
              <a:cs typeface="Arial"/>
              <a:sym typeface="Arial"/>
            </a:endParaRPr>
          </a:p>
          <a:p>
            <a:pPr marL="0" lvl="0" indent="0" algn="l" rtl="0">
              <a:spcBef>
                <a:spcPts val="0"/>
              </a:spcBef>
              <a:spcAft>
                <a:spcPts val="0"/>
              </a:spcAft>
              <a:buNone/>
            </a:pPr>
            <a:r>
              <a:rPr lang="en" sz="2000" b="1">
                <a:latin typeface="Arial"/>
                <a:ea typeface="Arial"/>
                <a:cs typeface="Arial"/>
                <a:sym typeface="Arial"/>
              </a:rPr>
              <a:t>Write your wondering or your thinking on a post-it with your name.</a:t>
            </a:r>
            <a:endParaRPr sz="2000" b="1">
              <a:latin typeface="Arial"/>
              <a:ea typeface="Arial"/>
              <a:cs typeface="Arial"/>
              <a:sym typeface="Arial"/>
            </a:endParaRPr>
          </a:p>
        </p:txBody>
      </p:sp>
      <p:pic>
        <p:nvPicPr>
          <p:cNvPr id="162" name="Google Shape;162;p30"/>
          <p:cNvPicPr preferRelativeResize="0"/>
          <p:nvPr/>
        </p:nvPicPr>
        <p:blipFill>
          <a:blip r:embed="rId3">
            <a:alphaModFix/>
          </a:blip>
          <a:stretch>
            <a:fillRect/>
          </a:stretch>
        </p:blipFill>
        <p:spPr>
          <a:xfrm>
            <a:off x="7513075" y="273475"/>
            <a:ext cx="1339774" cy="1319900"/>
          </a:xfrm>
          <a:prstGeom prst="rect">
            <a:avLst/>
          </a:prstGeom>
          <a:noFill/>
          <a:ln>
            <a:noFill/>
          </a:ln>
        </p:spPr>
      </p:pic>
      <p:pic>
        <p:nvPicPr>
          <p:cNvPr id="163" name="Google Shape;163;p30"/>
          <p:cNvPicPr preferRelativeResize="0"/>
          <p:nvPr/>
        </p:nvPicPr>
        <p:blipFill>
          <a:blip r:embed="rId4">
            <a:alphaModFix/>
          </a:blip>
          <a:stretch>
            <a:fillRect/>
          </a:stretch>
        </p:blipFill>
        <p:spPr>
          <a:xfrm>
            <a:off x="981825" y="634225"/>
            <a:ext cx="6365699" cy="3185075"/>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8"/>
          <p:cNvSpPr txBox="1">
            <a:spLocks noGrp="1"/>
          </p:cNvSpPr>
          <p:nvPr>
            <p:ph type="body" idx="4294967295"/>
          </p:nvPr>
        </p:nvSpPr>
        <p:spPr>
          <a:xfrm rot="5400000" flipH="1">
            <a:off x="-1721150" y="2009088"/>
            <a:ext cx="4992300" cy="12765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500" b="1">
                <a:solidFill>
                  <a:schemeClr val="dk1"/>
                </a:solidFill>
                <a:highlight>
                  <a:srgbClr val="B6D7A8"/>
                </a:highlight>
                <a:latin typeface="Arial"/>
                <a:ea typeface="Arial"/>
                <a:cs typeface="Arial"/>
                <a:sym typeface="Arial"/>
              </a:rPr>
              <a:t>Meet</a:t>
            </a:r>
            <a:endParaRPr sz="2500" b="1">
              <a:solidFill>
                <a:schemeClr val="dk1"/>
              </a:solidFill>
              <a:highlight>
                <a:srgbClr val="B6D7A8"/>
              </a:highlight>
              <a:latin typeface="Arial"/>
              <a:ea typeface="Arial"/>
              <a:cs typeface="Arial"/>
              <a:sym typeface="Arial"/>
            </a:endParaRPr>
          </a:p>
          <a:p>
            <a:pPr marL="0" lvl="0" indent="0" algn="l" rtl="0">
              <a:spcBef>
                <a:spcPts val="800"/>
              </a:spcBef>
              <a:spcAft>
                <a:spcPts val="0"/>
              </a:spcAft>
              <a:buNone/>
            </a:pPr>
            <a:r>
              <a:rPr lang="en" sz="2500" b="1">
                <a:solidFill>
                  <a:schemeClr val="dk1"/>
                </a:solidFill>
                <a:highlight>
                  <a:srgbClr val="B6D7A8"/>
                </a:highlight>
                <a:latin typeface="Arial"/>
                <a:ea typeface="Arial"/>
                <a:cs typeface="Arial"/>
                <a:sym typeface="Arial"/>
              </a:rPr>
              <a:t>Buffelgrass</a:t>
            </a:r>
            <a:endParaRPr sz="2500" b="1">
              <a:solidFill>
                <a:schemeClr val="dk1"/>
              </a:solidFill>
              <a:highlight>
                <a:srgbClr val="B6D7A8"/>
              </a:highlight>
              <a:latin typeface="Arial"/>
              <a:ea typeface="Arial"/>
              <a:cs typeface="Arial"/>
              <a:sym typeface="Arial"/>
            </a:endParaRPr>
          </a:p>
        </p:txBody>
      </p:sp>
      <p:pic>
        <p:nvPicPr>
          <p:cNvPr id="298" name="Google Shape;298;p48"/>
          <p:cNvPicPr preferRelativeResize="0"/>
          <p:nvPr/>
        </p:nvPicPr>
        <p:blipFill>
          <a:blip r:embed="rId3">
            <a:alphaModFix/>
          </a:blip>
          <a:stretch>
            <a:fillRect/>
          </a:stretch>
        </p:blipFill>
        <p:spPr>
          <a:xfrm>
            <a:off x="2004600" y="190375"/>
            <a:ext cx="3527075" cy="4762725"/>
          </a:xfrm>
          <a:prstGeom prst="rect">
            <a:avLst/>
          </a:prstGeom>
          <a:noFill/>
          <a:ln>
            <a:noFill/>
          </a:ln>
        </p:spPr>
      </p:pic>
      <p:pic>
        <p:nvPicPr>
          <p:cNvPr id="299" name="Google Shape;299;p48"/>
          <p:cNvPicPr preferRelativeResize="0"/>
          <p:nvPr/>
        </p:nvPicPr>
        <p:blipFill>
          <a:blip r:embed="rId4">
            <a:alphaModFix/>
          </a:blip>
          <a:stretch>
            <a:fillRect/>
          </a:stretch>
        </p:blipFill>
        <p:spPr>
          <a:xfrm>
            <a:off x="5531675" y="190375"/>
            <a:ext cx="3429000" cy="4762725"/>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9"/>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SzPts val="990"/>
              <a:buNone/>
            </a:pPr>
            <a:r>
              <a:rPr lang="en" sz="2520" b="1">
                <a:latin typeface="Arial"/>
                <a:ea typeface="Arial"/>
                <a:cs typeface="Arial"/>
                <a:sym typeface="Arial"/>
              </a:rPr>
              <a:t>Buffelgrass traits we wanted…</a:t>
            </a:r>
            <a:r>
              <a:rPr lang="en" sz="3520"/>
              <a:t> </a:t>
            </a:r>
            <a:endParaRPr sz="3520"/>
          </a:p>
        </p:txBody>
      </p:sp>
      <p:sp>
        <p:nvSpPr>
          <p:cNvPr id="305" name="Google Shape;305;p49"/>
          <p:cNvSpPr txBox="1">
            <a:spLocks noGrp="1"/>
          </p:cNvSpPr>
          <p:nvPr>
            <p:ph type="body" idx="1"/>
          </p:nvPr>
        </p:nvSpPr>
        <p:spPr>
          <a:xfrm>
            <a:off x="311700" y="1165250"/>
            <a:ext cx="8520600" cy="3416400"/>
          </a:xfrm>
          <a:prstGeom prst="rect">
            <a:avLst/>
          </a:prstGeom>
        </p:spPr>
        <p:txBody>
          <a:bodyPr spcFirstLastPara="1" wrap="square" lIns="68575" tIns="68575" rIns="68575" bIns="68575" anchor="t" anchorCtr="0">
            <a:noAutofit/>
          </a:bodyPr>
          <a:lstStyle/>
          <a:p>
            <a:pPr marL="457200" lvl="0" indent="-368300" algn="l" rtl="0">
              <a:spcBef>
                <a:spcPts val="0"/>
              </a:spcBef>
              <a:spcAft>
                <a:spcPts val="0"/>
              </a:spcAft>
              <a:buClr>
                <a:srgbClr val="B16BAE"/>
              </a:buClr>
              <a:buSzPts val="2200"/>
              <a:buFont typeface="Arial"/>
              <a:buChar char="●"/>
            </a:pPr>
            <a:r>
              <a:rPr lang="en" sz="2200" b="1">
                <a:solidFill>
                  <a:srgbClr val="B16BAE"/>
                </a:solidFill>
                <a:latin typeface="Arial"/>
                <a:ea typeface="Arial"/>
                <a:cs typeface="Arial"/>
                <a:sym typeface="Arial"/>
              </a:rPr>
              <a:t>does well in hot, dry climates</a:t>
            </a:r>
            <a:endParaRPr sz="2200" b="1">
              <a:solidFill>
                <a:srgbClr val="B16BAE"/>
              </a:solidFill>
              <a:latin typeface="Arial"/>
              <a:ea typeface="Arial"/>
              <a:cs typeface="Arial"/>
              <a:sym typeface="Arial"/>
            </a:endParaRPr>
          </a:p>
          <a:p>
            <a:pPr marL="457200" lvl="0" indent="-368300" algn="l" rtl="0">
              <a:spcBef>
                <a:spcPts val="0"/>
              </a:spcBef>
              <a:spcAft>
                <a:spcPts val="0"/>
              </a:spcAft>
              <a:buClr>
                <a:srgbClr val="B16BAE"/>
              </a:buClr>
              <a:buSzPts val="2200"/>
              <a:buFont typeface="Arial"/>
              <a:buChar char="●"/>
            </a:pPr>
            <a:r>
              <a:rPr lang="en" sz="2200" b="1">
                <a:solidFill>
                  <a:srgbClr val="B16BAE"/>
                </a:solidFill>
                <a:latin typeface="Arial"/>
                <a:ea typeface="Arial"/>
                <a:cs typeface="Arial"/>
                <a:sym typeface="Arial"/>
              </a:rPr>
              <a:t>spreads quickly from seed</a:t>
            </a:r>
            <a:endParaRPr sz="2200" b="1">
              <a:solidFill>
                <a:srgbClr val="B16BAE"/>
              </a:solidFill>
              <a:latin typeface="Arial"/>
              <a:ea typeface="Arial"/>
              <a:cs typeface="Arial"/>
              <a:sym typeface="Arial"/>
            </a:endParaRPr>
          </a:p>
          <a:p>
            <a:pPr marL="457200" lvl="0" indent="-368300" algn="l" rtl="0">
              <a:spcBef>
                <a:spcPts val="0"/>
              </a:spcBef>
              <a:spcAft>
                <a:spcPts val="0"/>
              </a:spcAft>
              <a:buClr>
                <a:srgbClr val="B16BAE"/>
              </a:buClr>
              <a:buSzPts val="2200"/>
              <a:buFont typeface="Arial"/>
              <a:buChar char="●"/>
            </a:pPr>
            <a:r>
              <a:rPr lang="en" sz="2200" b="1">
                <a:solidFill>
                  <a:srgbClr val="B16BAE"/>
                </a:solidFill>
                <a:latin typeface="Arial"/>
                <a:ea typeface="Arial"/>
                <a:cs typeface="Arial"/>
                <a:sym typeface="Arial"/>
              </a:rPr>
              <a:t>root system holds soil in place</a:t>
            </a:r>
            <a:endParaRPr sz="2200" b="1">
              <a:solidFill>
                <a:srgbClr val="B16BAE"/>
              </a:solidFill>
              <a:latin typeface="Arial"/>
              <a:ea typeface="Arial"/>
              <a:cs typeface="Arial"/>
              <a:sym typeface="Arial"/>
            </a:endParaRPr>
          </a:p>
          <a:p>
            <a:pPr marL="457200" lvl="0" indent="-368300" algn="l" rtl="0">
              <a:spcBef>
                <a:spcPts val="0"/>
              </a:spcBef>
              <a:spcAft>
                <a:spcPts val="0"/>
              </a:spcAft>
              <a:buClr>
                <a:srgbClr val="B16BAE"/>
              </a:buClr>
              <a:buSzPts val="2200"/>
              <a:buFont typeface="Arial"/>
              <a:buChar char="●"/>
            </a:pPr>
            <a:r>
              <a:rPr lang="en" sz="2200" b="1">
                <a:solidFill>
                  <a:srgbClr val="B16BAE"/>
                </a:solidFill>
                <a:latin typeface="Arial"/>
                <a:ea typeface="Arial"/>
                <a:cs typeface="Arial"/>
                <a:sym typeface="Arial"/>
              </a:rPr>
              <a:t>can be eaten by cows</a:t>
            </a:r>
            <a:endParaRPr sz="2200" b="1">
              <a:solidFill>
                <a:srgbClr val="B16BAE"/>
              </a:solidFill>
              <a:latin typeface="Arial"/>
              <a:ea typeface="Arial"/>
              <a:cs typeface="Arial"/>
              <a:sym typeface="Arial"/>
            </a:endParaRPr>
          </a:p>
          <a:p>
            <a:pPr marL="0" lvl="0" indent="0" algn="l" rtl="0">
              <a:spcBef>
                <a:spcPts val="0"/>
              </a:spcBef>
              <a:spcAft>
                <a:spcPts val="0"/>
              </a:spcAft>
              <a:buNone/>
            </a:pPr>
            <a:endParaRPr sz="2400" b="1">
              <a:solidFill>
                <a:srgbClr val="7167AD"/>
              </a:solidFill>
              <a:latin typeface="Arial"/>
              <a:ea typeface="Arial"/>
              <a:cs typeface="Arial"/>
              <a:sym typeface="Arial"/>
            </a:endParaRPr>
          </a:p>
          <a:p>
            <a:pPr marL="0" lvl="0" indent="0" algn="l" rtl="0">
              <a:spcBef>
                <a:spcPts val="0"/>
              </a:spcBef>
              <a:spcAft>
                <a:spcPts val="0"/>
              </a:spcAft>
              <a:buNone/>
            </a:pPr>
            <a:r>
              <a:rPr lang="en" sz="2500" b="1" u="sng">
                <a:solidFill>
                  <a:srgbClr val="7167AD"/>
                </a:solidFill>
                <a:latin typeface="Arial"/>
                <a:ea typeface="Arial"/>
                <a:cs typeface="Arial"/>
                <a:sym typeface="Aria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Let's revisit our seed catalogue</a:t>
            </a:r>
            <a:endParaRPr sz="2500" b="1">
              <a:solidFill>
                <a:srgbClr val="7167AD"/>
              </a:solidFill>
              <a:latin typeface="Arial"/>
              <a:ea typeface="Arial"/>
              <a:cs typeface="Arial"/>
              <a:sym typeface="Arial"/>
            </a:endParaRPr>
          </a:p>
        </p:txBody>
      </p:sp>
      <p:pic>
        <p:nvPicPr>
          <p:cNvPr id="306" name="Google Shape;306;p49"/>
          <p:cNvPicPr preferRelativeResize="0"/>
          <p:nvPr/>
        </p:nvPicPr>
        <p:blipFill>
          <a:blip r:embed="rId4">
            <a:alphaModFix/>
          </a:blip>
          <a:stretch>
            <a:fillRect/>
          </a:stretch>
        </p:blipFill>
        <p:spPr>
          <a:xfrm>
            <a:off x="6323148" y="1017725"/>
            <a:ext cx="2561157" cy="34163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5">
                                            <p:txEl>
                                              <p:pRg st="0" end="0"/>
                                            </p:txEl>
                                          </p:spTgt>
                                        </p:tgtEl>
                                        <p:attrNameLst>
                                          <p:attrName>style.visibility</p:attrName>
                                        </p:attrNameLst>
                                      </p:cBhvr>
                                      <p:to>
                                        <p:strVal val="visible"/>
                                      </p:to>
                                    </p:set>
                                    <p:animEffect transition="in" filter="fade">
                                      <p:cBhvr>
                                        <p:cTn id="7" dur="1000"/>
                                        <p:tgtEl>
                                          <p:spTgt spid="3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5">
                                            <p:txEl>
                                              <p:pRg st="1" end="1"/>
                                            </p:txEl>
                                          </p:spTgt>
                                        </p:tgtEl>
                                        <p:attrNameLst>
                                          <p:attrName>style.visibility</p:attrName>
                                        </p:attrNameLst>
                                      </p:cBhvr>
                                      <p:to>
                                        <p:strVal val="visible"/>
                                      </p:to>
                                    </p:set>
                                    <p:animEffect transition="in" filter="fade">
                                      <p:cBhvr>
                                        <p:cTn id="12" dur="1000"/>
                                        <p:tgtEl>
                                          <p:spTgt spid="3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5">
                                            <p:txEl>
                                              <p:pRg st="2" end="2"/>
                                            </p:txEl>
                                          </p:spTgt>
                                        </p:tgtEl>
                                        <p:attrNameLst>
                                          <p:attrName>style.visibility</p:attrName>
                                        </p:attrNameLst>
                                      </p:cBhvr>
                                      <p:to>
                                        <p:strVal val="visible"/>
                                      </p:to>
                                    </p:set>
                                    <p:animEffect transition="in" filter="fade">
                                      <p:cBhvr>
                                        <p:cTn id="17" dur="1000"/>
                                        <p:tgtEl>
                                          <p:spTgt spid="3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5">
                                            <p:txEl>
                                              <p:pRg st="3" end="3"/>
                                            </p:txEl>
                                          </p:spTgt>
                                        </p:tgtEl>
                                        <p:attrNameLst>
                                          <p:attrName>style.visibility</p:attrName>
                                        </p:attrNameLst>
                                      </p:cBhvr>
                                      <p:to>
                                        <p:strVal val="visible"/>
                                      </p:to>
                                    </p:set>
                                    <p:animEffect transition="in" filter="fade">
                                      <p:cBhvr>
                                        <p:cTn id="22" dur="1000"/>
                                        <p:tgtEl>
                                          <p:spTgt spid="30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5">
                                            <p:txEl>
                                              <p:pRg st="4" end="4"/>
                                            </p:txEl>
                                          </p:spTgt>
                                        </p:tgtEl>
                                        <p:attrNameLst>
                                          <p:attrName>style.visibility</p:attrName>
                                        </p:attrNameLst>
                                      </p:cBhvr>
                                      <p:to>
                                        <p:strVal val="visible"/>
                                      </p:to>
                                    </p:set>
                                    <p:animEffect transition="in" filter="fade">
                                      <p:cBhvr>
                                        <p:cTn id="27" dur="1000"/>
                                        <p:tgtEl>
                                          <p:spTgt spid="30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5">
                                            <p:txEl>
                                              <p:pRg st="5" end="5"/>
                                            </p:txEl>
                                          </p:spTgt>
                                        </p:tgtEl>
                                        <p:attrNameLst>
                                          <p:attrName>style.visibility</p:attrName>
                                        </p:attrNameLst>
                                      </p:cBhvr>
                                      <p:to>
                                        <p:strVal val="visible"/>
                                      </p:to>
                                    </p:set>
                                    <p:animEffect transition="in" filter="fade">
                                      <p:cBhvr>
                                        <p:cTn id="32" dur="1000"/>
                                        <p:tgtEl>
                                          <p:spTgt spid="30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0"/>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SzPts val="990"/>
              <a:buNone/>
            </a:pPr>
            <a:r>
              <a:rPr lang="en" sz="2520" b="1">
                <a:latin typeface="Arial"/>
                <a:ea typeface="Arial"/>
                <a:cs typeface="Arial"/>
                <a:sym typeface="Arial"/>
              </a:rPr>
              <a:t>Buffelgrass traits we </a:t>
            </a:r>
            <a:r>
              <a:rPr lang="en" sz="2520" b="1">
                <a:solidFill>
                  <a:srgbClr val="B16BAE"/>
                </a:solidFill>
                <a:latin typeface="Arial"/>
                <a:ea typeface="Arial"/>
                <a:cs typeface="Arial"/>
                <a:sym typeface="Arial"/>
              </a:rPr>
              <a:t>didn’t</a:t>
            </a:r>
            <a:r>
              <a:rPr lang="en" sz="2520" b="1">
                <a:latin typeface="Arial"/>
                <a:ea typeface="Arial"/>
                <a:cs typeface="Arial"/>
                <a:sym typeface="Arial"/>
              </a:rPr>
              <a:t> know about…</a:t>
            </a:r>
            <a:endParaRPr sz="2520" b="1">
              <a:latin typeface="Arial"/>
              <a:ea typeface="Arial"/>
              <a:cs typeface="Arial"/>
              <a:sym typeface="Arial"/>
            </a:endParaRPr>
          </a:p>
        </p:txBody>
      </p:sp>
      <p:sp>
        <p:nvSpPr>
          <p:cNvPr id="312" name="Google Shape;312;p50"/>
          <p:cNvSpPr txBox="1">
            <a:spLocks noGrp="1"/>
          </p:cNvSpPr>
          <p:nvPr>
            <p:ph type="body" idx="1"/>
          </p:nvPr>
        </p:nvSpPr>
        <p:spPr>
          <a:xfrm>
            <a:off x="311700" y="1152475"/>
            <a:ext cx="8520600" cy="3416400"/>
          </a:xfrm>
          <a:prstGeom prst="rect">
            <a:avLst/>
          </a:prstGeom>
        </p:spPr>
        <p:txBody>
          <a:bodyPr spcFirstLastPara="1" wrap="square" lIns="68575" tIns="68575" rIns="68575" bIns="68575" anchor="t" anchorCtr="0">
            <a:noAutofit/>
          </a:bodyPr>
          <a:lstStyle/>
          <a:p>
            <a:pPr marL="457200" lvl="0" indent="-368300" algn="l" rtl="0">
              <a:spcBef>
                <a:spcPts val="0"/>
              </a:spcBef>
              <a:spcAft>
                <a:spcPts val="0"/>
              </a:spcAft>
              <a:buClr>
                <a:srgbClr val="B16BAE"/>
              </a:buClr>
              <a:buSzPts val="2200"/>
              <a:buFont typeface="Arial"/>
              <a:buChar char="●"/>
            </a:pPr>
            <a:r>
              <a:rPr lang="en" sz="2200" b="1">
                <a:solidFill>
                  <a:srgbClr val="B16BAE"/>
                </a:solidFill>
                <a:latin typeface="Arial"/>
                <a:ea typeface="Arial"/>
                <a:cs typeface="Arial"/>
                <a:sym typeface="Arial"/>
              </a:rPr>
              <a:t>outcompetes the native plants for space, water &amp; nutrients</a:t>
            </a:r>
            <a:endParaRPr sz="2200" b="1">
              <a:solidFill>
                <a:srgbClr val="B16BAE"/>
              </a:solidFill>
              <a:latin typeface="Arial"/>
              <a:ea typeface="Arial"/>
              <a:cs typeface="Arial"/>
              <a:sym typeface="Arial"/>
            </a:endParaRPr>
          </a:p>
          <a:p>
            <a:pPr marL="457200" lvl="0" indent="-368300" algn="l" rtl="0">
              <a:spcBef>
                <a:spcPts val="0"/>
              </a:spcBef>
              <a:spcAft>
                <a:spcPts val="0"/>
              </a:spcAft>
              <a:buClr>
                <a:srgbClr val="B16BAE"/>
              </a:buClr>
              <a:buSzPts val="2200"/>
              <a:buFont typeface="Arial"/>
              <a:buChar char="●"/>
            </a:pPr>
            <a:r>
              <a:rPr lang="en" sz="2200" b="1">
                <a:solidFill>
                  <a:srgbClr val="B16BAE"/>
                </a:solidFill>
                <a:latin typeface="Arial"/>
                <a:ea typeface="Arial"/>
                <a:cs typeface="Arial"/>
                <a:sym typeface="Arial"/>
              </a:rPr>
              <a:t>turns fireproof ecosystems into landscapes rich in fire fuel</a:t>
            </a:r>
            <a:endParaRPr sz="2200" b="1">
              <a:solidFill>
                <a:srgbClr val="B16BAE"/>
              </a:solidFill>
              <a:latin typeface="Arial"/>
              <a:ea typeface="Arial"/>
              <a:cs typeface="Arial"/>
              <a:sym typeface="Arial"/>
            </a:endParaRPr>
          </a:p>
          <a:p>
            <a:pPr marL="457200" lvl="0" indent="0" algn="l" rtl="0">
              <a:spcBef>
                <a:spcPts val="0"/>
              </a:spcBef>
              <a:spcAft>
                <a:spcPts val="0"/>
              </a:spcAft>
              <a:buNone/>
            </a:pPr>
            <a:endParaRPr sz="2700" b="1" i="1">
              <a:solidFill>
                <a:schemeClr val="dk1"/>
              </a:solidFill>
            </a:endParaRPr>
          </a:p>
          <a:p>
            <a:pPr marL="0" lvl="0" indent="0" algn="l" rtl="0">
              <a:spcBef>
                <a:spcPts val="0"/>
              </a:spcBef>
              <a:spcAft>
                <a:spcPts val="0"/>
              </a:spcAft>
              <a:buNone/>
            </a:pPr>
            <a:endParaRPr sz="2300" b="1">
              <a:solidFill>
                <a:schemeClr val="dk1"/>
              </a:solidFill>
            </a:endParaRPr>
          </a:p>
        </p:txBody>
      </p:sp>
      <p:pic>
        <p:nvPicPr>
          <p:cNvPr id="313" name="Google Shape;313;p50"/>
          <p:cNvPicPr preferRelativeResize="0"/>
          <p:nvPr/>
        </p:nvPicPr>
        <p:blipFill>
          <a:blip r:embed="rId3">
            <a:alphaModFix/>
          </a:blip>
          <a:stretch>
            <a:fillRect/>
          </a:stretch>
        </p:blipFill>
        <p:spPr>
          <a:xfrm>
            <a:off x="2777050" y="1874975"/>
            <a:ext cx="3903026" cy="2927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2">
                                            <p:txEl>
                                              <p:pRg st="0" end="0"/>
                                            </p:txEl>
                                          </p:spTgt>
                                        </p:tgtEl>
                                        <p:attrNameLst>
                                          <p:attrName>style.visibility</p:attrName>
                                        </p:attrNameLst>
                                      </p:cBhvr>
                                      <p:to>
                                        <p:strVal val="visible"/>
                                      </p:to>
                                    </p:set>
                                    <p:animEffect transition="in" filter="fade">
                                      <p:cBhvr>
                                        <p:cTn id="7" dur="1000"/>
                                        <p:tgtEl>
                                          <p:spTgt spid="3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2">
                                            <p:txEl>
                                              <p:pRg st="1" end="1"/>
                                            </p:txEl>
                                          </p:spTgt>
                                        </p:tgtEl>
                                        <p:attrNameLst>
                                          <p:attrName>style.visibility</p:attrName>
                                        </p:attrNameLst>
                                      </p:cBhvr>
                                      <p:to>
                                        <p:strVal val="visible"/>
                                      </p:to>
                                    </p:set>
                                    <p:animEffect transition="in" filter="fade">
                                      <p:cBhvr>
                                        <p:cTn id="12" dur="1000"/>
                                        <p:tgtEl>
                                          <p:spTgt spid="3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2">
                                            <p:txEl>
                                              <p:pRg st="2" end="2"/>
                                            </p:txEl>
                                          </p:spTgt>
                                        </p:tgtEl>
                                        <p:attrNameLst>
                                          <p:attrName>style.visibility</p:attrName>
                                        </p:attrNameLst>
                                      </p:cBhvr>
                                      <p:to>
                                        <p:strVal val="visible"/>
                                      </p:to>
                                    </p:set>
                                    <p:animEffect transition="in" filter="fade">
                                      <p:cBhvr>
                                        <p:cTn id="17" dur="1000"/>
                                        <p:tgtEl>
                                          <p:spTgt spid="3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2">
                                            <p:txEl>
                                              <p:pRg st="3" end="3"/>
                                            </p:txEl>
                                          </p:spTgt>
                                        </p:tgtEl>
                                        <p:attrNameLst>
                                          <p:attrName>style.visibility</p:attrName>
                                        </p:attrNameLst>
                                      </p:cBhvr>
                                      <p:to>
                                        <p:strVal val="visible"/>
                                      </p:to>
                                    </p:set>
                                    <p:animEffect transition="in" filter="fade">
                                      <p:cBhvr>
                                        <p:cTn id="22" dur="1000"/>
                                        <p:tgtEl>
                                          <p:spTgt spid="3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1"/>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t> </a:t>
            </a:r>
            <a:r>
              <a:rPr lang="en" b="1">
                <a:latin typeface="Arial"/>
                <a:ea typeface="Arial"/>
                <a:cs typeface="Arial"/>
                <a:sym typeface="Arial"/>
              </a:rPr>
              <a:t>We didn’t realize that these traits would…</a:t>
            </a:r>
            <a:endParaRPr b="1">
              <a:latin typeface="Arial"/>
              <a:ea typeface="Arial"/>
              <a:cs typeface="Arial"/>
              <a:sym typeface="Arial"/>
            </a:endParaRPr>
          </a:p>
        </p:txBody>
      </p:sp>
      <p:sp>
        <p:nvSpPr>
          <p:cNvPr id="319" name="Google Shape;319;p51"/>
          <p:cNvSpPr txBox="1">
            <a:spLocks noGrp="1"/>
          </p:cNvSpPr>
          <p:nvPr>
            <p:ph type="body" idx="1"/>
          </p:nvPr>
        </p:nvSpPr>
        <p:spPr>
          <a:xfrm>
            <a:off x="311700" y="1068925"/>
            <a:ext cx="8520600" cy="3416400"/>
          </a:xfrm>
          <a:prstGeom prst="rect">
            <a:avLst/>
          </a:prstGeom>
        </p:spPr>
        <p:txBody>
          <a:bodyPr spcFirstLastPara="1" wrap="square" lIns="68575" tIns="68575" rIns="68575" bIns="68575" anchor="t" anchorCtr="0">
            <a:noAutofit/>
          </a:bodyPr>
          <a:lstStyle/>
          <a:p>
            <a:pPr marL="457200" lvl="0" indent="-368300" algn="l" rtl="0">
              <a:spcBef>
                <a:spcPts val="0"/>
              </a:spcBef>
              <a:spcAft>
                <a:spcPts val="0"/>
              </a:spcAft>
              <a:buClr>
                <a:srgbClr val="B16BAE"/>
              </a:buClr>
              <a:buSzPts val="2200"/>
              <a:buFont typeface="Arial"/>
              <a:buChar char="●"/>
            </a:pPr>
            <a:r>
              <a:rPr lang="en" sz="2200" b="1">
                <a:solidFill>
                  <a:srgbClr val="B16BAE"/>
                </a:solidFill>
                <a:latin typeface="Arial"/>
                <a:ea typeface="Arial"/>
                <a:cs typeface="Arial"/>
                <a:sym typeface="Arial"/>
              </a:rPr>
              <a:t>turn the Sonoran Desert into a grassland</a:t>
            </a:r>
            <a:endParaRPr sz="2200" b="1">
              <a:solidFill>
                <a:srgbClr val="B16BAE"/>
              </a:solidFill>
              <a:latin typeface="Arial"/>
              <a:ea typeface="Arial"/>
              <a:cs typeface="Arial"/>
              <a:sym typeface="Arial"/>
            </a:endParaRPr>
          </a:p>
          <a:p>
            <a:pPr marL="457200" lvl="0" indent="-368300" algn="l" rtl="0">
              <a:spcBef>
                <a:spcPts val="0"/>
              </a:spcBef>
              <a:spcAft>
                <a:spcPts val="0"/>
              </a:spcAft>
              <a:buClr>
                <a:srgbClr val="B16BAE"/>
              </a:buClr>
              <a:buSzPts val="2200"/>
              <a:buFont typeface="Arial"/>
              <a:buChar char="●"/>
            </a:pPr>
            <a:r>
              <a:rPr lang="en" sz="2200" b="1">
                <a:solidFill>
                  <a:srgbClr val="B16BAE"/>
                </a:solidFill>
                <a:latin typeface="Arial"/>
                <a:ea typeface="Arial"/>
                <a:cs typeface="Arial"/>
                <a:sym typeface="Arial"/>
              </a:rPr>
              <a:t>decrease biodiversity</a:t>
            </a:r>
            <a:endParaRPr sz="2200" b="1">
              <a:solidFill>
                <a:srgbClr val="B16BAE"/>
              </a:solidFill>
              <a:latin typeface="Arial"/>
              <a:ea typeface="Arial"/>
              <a:cs typeface="Arial"/>
              <a:sym typeface="Arial"/>
            </a:endParaRPr>
          </a:p>
          <a:p>
            <a:pPr marL="457200" lvl="0" indent="-368300" algn="l" rtl="0">
              <a:spcBef>
                <a:spcPts val="0"/>
              </a:spcBef>
              <a:spcAft>
                <a:spcPts val="0"/>
              </a:spcAft>
              <a:buClr>
                <a:srgbClr val="B16BAE"/>
              </a:buClr>
              <a:buSzPts val="2200"/>
              <a:buFont typeface="Arial"/>
              <a:buChar char="●"/>
            </a:pPr>
            <a:r>
              <a:rPr lang="en" sz="2200" b="1">
                <a:solidFill>
                  <a:srgbClr val="B16BAE"/>
                </a:solidFill>
                <a:latin typeface="Arial"/>
                <a:ea typeface="Arial"/>
                <a:cs typeface="Arial"/>
                <a:sym typeface="Arial"/>
              </a:rPr>
              <a:t>be the greatest threat to saguaros and our desert</a:t>
            </a:r>
            <a:endParaRPr sz="2200" b="1">
              <a:solidFill>
                <a:srgbClr val="B16BAE"/>
              </a:solidFill>
              <a:latin typeface="Arial"/>
              <a:ea typeface="Arial"/>
              <a:cs typeface="Arial"/>
              <a:sym typeface="Arial"/>
            </a:endParaRPr>
          </a:p>
          <a:p>
            <a:pPr marL="457200" lvl="0" indent="0" algn="l" rtl="0">
              <a:spcBef>
                <a:spcPts val="0"/>
              </a:spcBef>
              <a:spcAft>
                <a:spcPts val="0"/>
              </a:spcAft>
              <a:buNone/>
            </a:pPr>
            <a:endParaRPr sz="2700" b="1">
              <a:solidFill>
                <a:schemeClr val="dk1"/>
              </a:solidFill>
            </a:endParaRPr>
          </a:p>
          <a:p>
            <a:pPr marL="457200" lvl="0" indent="0" algn="l" rtl="0">
              <a:spcBef>
                <a:spcPts val="0"/>
              </a:spcBef>
              <a:spcAft>
                <a:spcPts val="0"/>
              </a:spcAft>
              <a:buNone/>
            </a:pPr>
            <a:endParaRPr sz="2400" b="1">
              <a:solidFill>
                <a:schemeClr val="dk1"/>
              </a:solidFill>
            </a:endParaRPr>
          </a:p>
        </p:txBody>
      </p:sp>
      <p:pic>
        <p:nvPicPr>
          <p:cNvPr id="320" name="Google Shape;320;p51"/>
          <p:cNvPicPr preferRelativeResize="0"/>
          <p:nvPr/>
        </p:nvPicPr>
        <p:blipFill>
          <a:blip r:embed="rId3">
            <a:alphaModFix/>
          </a:blip>
          <a:stretch>
            <a:fillRect/>
          </a:stretch>
        </p:blipFill>
        <p:spPr>
          <a:xfrm>
            <a:off x="2919924" y="2571750"/>
            <a:ext cx="2976728" cy="22325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fade">
                                      <p:cBhvr>
                                        <p:cTn id="7" dur="10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9">
                                            <p:txEl>
                                              <p:pRg st="1" end="1"/>
                                            </p:txEl>
                                          </p:spTgt>
                                        </p:tgtEl>
                                        <p:attrNameLst>
                                          <p:attrName>style.visibility</p:attrName>
                                        </p:attrNameLst>
                                      </p:cBhvr>
                                      <p:to>
                                        <p:strVal val="visible"/>
                                      </p:to>
                                    </p:set>
                                    <p:animEffect transition="in" filter="fade">
                                      <p:cBhvr>
                                        <p:cTn id="12" dur="1000"/>
                                        <p:tgtEl>
                                          <p:spTgt spid="3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9">
                                            <p:txEl>
                                              <p:pRg st="2" end="2"/>
                                            </p:txEl>
                                          </p:spTgt>
                                        </p:tgtEl>
                                        <p:attrNameLst>
                                          <p:attrName>style.visibility</p:attrName>
                                        </p:attrNameLst>
                                      </p:cBhvr>
                                      <p:to>
                                        <p:strVal val="visible"/>
                                      </p:to>
                                    </p:set>
                                    <p:animEffect transition="in" filter="fade">
                                      <p:cBhvr>
                                        <p:cTn id="17" dur="1000"/>
                                        <p:tgtEl>
                                          <p:spTgt spid="3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9">
                                            <p:txEl>
                                              <p:pRg st="3" end="3"/>
                                            </p:txEl>
                                          </p:spTgt>
                                        </p:tgtEl>
                                        <p:attrNameLst>
                                          <p:attrName>style.visibility</p:attrName>
                                        </p:attrNameLst>
                                      </p:cBhvr>
                                      <p:to>
                                        <p:strVal val="visible"/>
                                      </p:to>
                                    </p:set>
                                    <p:animEffect transition="in" filter="fade">
                                      <p:cBhvr>
                                        <p:cTn id="22" dur="1000"/>
                                        <p:tgtEl>
                                          <p:spTgt spid="3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9">
                                            <p:txEl>
                                              <p:pRg st="4" end="4"/>
                                            </p:txEl>
                                          </p:spTgt>
                                        </p:tgtEl>
                                        <p:attrNameLst>
                                          <p:attrName>style.visibility</p:attrName>
                                        </p:attrNameLst>
                                      </p:cBhvr>
                                      <p:to>
                                        <p:strVal val="visible"/>
                                      </p:to>
                                    </p:set>
                                    <p:animEffect transition="in" filter="fade">
                                      <p:cBhvr>
                                        <p:cTn id="27" dur="1000"/>
                                        <p:tgtEl>
                                          <p:spTgt spid="3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2"/>
          <p:cNvSpPr txBox="1">
            <a:spLocks noGrp="1"/>
          </p:cNvSpPr>
          <p:nvPr>
            <p:ph type="title"/>
          </p:nvPr>
        </p:nvSpPr>
        <p:spPr>
          <a:xfrm>
            <a:off x="392550" y="22367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t> </a:t>
            </a:r>
            <a:r>
              <a:rPr lang="en" b="1">
                <a:latin typeface="Arial"/>
                <a:ea typeface="Arial"/>
                <a:cs typeface="Arial"/>
                <a:sym typeface="Arial"/>
              </a:rPr>
              <a:t>We didn’t realize that these traits would…</a:t>
            </a:r>
            <a:endParaRPr b="1">
              <a:latin typeface="Arial"/>
              <a:ea typeface="Arial"/>
              <a:cs typeface="Arial"/>
              <a:sym typeface="Arial"/>
            </a:endParaRPr>
          </a:p>
        </p:txBody>
      </p:sp>
      <p:sp>
        <p:nvSpPr>
          <p:cNvPr id="326" name="Google Shape;326;p52"/>
          <p:cNvSpPr txBox="1">
            <a:spLocks noGrp="1"/>
          </p:cNvSpPr>
          <p:nvPr>
            <p:ph type="body" idx="1"/>
          </p:nvPr>
        </p:nvSpPr>
        <p:spPr>
          <a:xfrm>
            <a:off x="311700" y="796375"/>
            <a:ext cx="3978289" cy="2080800"/>
          </a:xfrm>
          <a:prstGeom prst="rect">
            <a:avLst/>
          </a:prstGeom>
        </p:spPr>
        <p:txBody>
          <a:bodyPr spcFirstLastPara="1" wrap="square" lIns="68575" tIns="68575" rIns="68575" bIns="68575" anchor="t" anchorCtr="0">
            <a:noAutofit/>
          </a:bodyPr>
          <a:lstStyle/>
          <a:p>
            <a:pPr marL="457200" lvl="0" indent="-368300" algn="l" rtl="0">
              <a:spcBef>
                <a:spcPts val="0"/>
              </a:spcBef>
              <a:spcAft>
                <a:spcPts val="0"/>
              </a:spcAft>
              <a:buClr>
                <a:srgbClr val="B16BAE"/>
              </a:buClr>
              <a:buSzPts val="2200"/>
              <a:buFont typeface="Arial"/>
              <a:buChar char="●"/>
            </a:pPr>
            <a:r>
              <a:rPr lang="en" sz="2200" b="1" dirty="0">
                <a:solidFill>
                  <a:srgbClr val="B16BAE"/>
                </a:solidFill>
                <a:latin typeface="Arial"/>
                <a:ea typeface="Arial"/>
                <a:cs typeface="Arial"/>
                <a:sym typeface="Arial"/>
              </a:rPr>
              <a:t>burn an area the size of a football field in 3 minutes</a:t>
            </a:r>
            <a:endParaRPr sz="2200" b="1" dirty="0">
              <a:solidFill>
                <a:srgbClr val="B16BAE"/>
              </a:solidFill>
              <a:latin typeface="Arial"/>
              <a:ea typeface="Arial"/>
              <a:cs typeface="Arial"/>
              <a:sym typeface="Arial"/>
            </a:endParaRPr>
          </a:p>
          <a:p>
            <a:pPr marL="457200" lvl="0" indent="-368300" algn="l" rtl="0">
              <a:spcBef>
                <a:spcPts val="0"/>
              </a:spcBef>
              <a:spcAft>
                <a:spcPts val="0"/>
              </a:spcAft>
              <a:buClr>
                <a:srgbClr val="B16BAE"/>
              </a:buClr>
              <a:buSzPts val="2200"/>
              <a:buFont typeface="Arial"/>
              <a:buChar char="●"/>
            </a:pPr>
            <a:r>
              <a:rPr lang="en" sz="2200" b="1" dirty="0">
                <a:solidFill>
                  <a:srgbClr val="B16BAE"/>
                </a:solidFill>
                <a:latin typeface="Arial"/>
                <a:ea typeface="Arial"/>
                <a:cs typeface="Arial"/>
                <a:sym typeface="Arial"/>
              </a:rPr>
              <a:t>fuel extremely hot fires with temperatures up to 1400˙F (fires in native plants burn cooler, 190-750˙F) and flames reaching up 20 feet</a:t>
            </a:r>
            <a:endParaRPr sz="2200" b="1" dirty="0">
              <a:solidFill>
                <a:srgbClr val="B16BAE"/>
              </a:solidFill>
              <a:latin typeface="Arial"/>
              <a:ea typeface="Arial"/>
              <a:cs typeface="Arial"/>
              <a:sym typeface="Arial"/>
            </a:endParaRPr>
          </a:p>
          <a:p>
            <a:pPr marL="457200" lvl="0" indent="0" algn="l" rtl="0">
              <a:spcBef>
                <a:spcPts val="0"/>
              </a:spcBef>
              <a:spcAft>
                <a:spcPts val="0"/>
              </a:spcAft>
              <a:buNone/>
            </a:pPr>
            <a:endParaRPr sz="2200" b="1" dirty="0">
              <a:solidFill>
                <a:srgbClr val="B16BAE"/>
              </a:solidFill>
              <a:latin typeface="Arial"/>
              <a:ea typeface="Arial"/>
              <a:cs typeface="Arial"/>
              <a:sym typeface="Arial"/>
            </a:endParaRPr>
          </a:p>
        </p:txBody>
      </p:sp>
      <p:pic>
        <p:nvPicPr>
          <p:cNvPr id="327" name="Google Shape;327;p52"/>
          <p:cNvPicPr preferRelativeResize="0"/>
          <p:nvPr/>
        </p:nvPicPr>
        <p:blipFill>
          <a:blip r:embed="rId4">
            <a:alphaModFix/>
          </a:blip>
          <a:stretch>
            <a:fillRect/>
          </a:stretch>
        </p:blipFill>
        <p:spPr>
          <a:xfrm>
            <a:off x="1123846" y="3449875"/>
            <a:ext cx="2080283" cy="1350235"/>
          </a:xfrm>
          <a:prstGeom prst="rect">
            <a:avLst/>
          </a:prstGeom>
          <a:noFill/>
          <a:ln>
            <a:noFill/>
          </a:ln>
        </p:spPr>
      </p:pic>
      <p:sp>
        <p:nvSpPr>
          <p:cNvPr id="328" name="Google Shape;328;p52"/>
          <p:cNvSpPr txBox="1"/>
          <p:nvPr/>
        </p:nvSpPr>
        <p:spPr>
          <a:xfrm>
            <a:off x="5682414" y="785107"/>
            <a:ext cx="3000000" cy="92253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3300" u="sng" dirty="0">
                <a:solidFill>
                  <a:srgbClr val="7167AD"/>
                </a:solidFill>
                <a:hlinkClick r:id="rId5"/>
              </a:rPr>
              <a:t>Test Burn</a:t>
            </a:r>
            <a:endParaRPr sz="2900" dirty="0">
              <a:solidFill>
                <a:srgbClr val="7167AD"/>
              </a:solidFill>
            </a:endParaRPr>
          </a:p>
        </p:txBody>
      </p:sp>
      <p:pic>
        <p:nvPicPr>
          <p:cNvPr id="2" name="rBnsTsXwn50"/>
          <p:cNvPicPr>
            <a:picLocks noRot="1" noChangeAspect="1"/>
          </p:cNvPicPr>
          <p:nvPr>
            <a:videoFile r:link="rId1"/>
          </p:nvPr>
        </p:nvPicPr>
        <p:blipFill>
          <a:blip r:embed="rId6"/>
          <a:stretch>
            <a:fillRect/>
          </a:stretch>
        </p:blipFill>
        <p:spPr>
          <a:xfrm>
            <a:off x="4341150" y="1591300"/>
            <a:ext cx="4572000" cy="2571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6">
                                            <p:txEl>
                                              <p:pRg st="0" end="0"/>
                                            </p:txEl>
                                          </p:spTgt>
                                        </p:tgtEl>
                                        <p:attrNameLst>
                                          <p:attrName>style.visibility</p:attrName>
                                        </p:attrNameLst>
                                      </p:cBhvr>
                                      <p:to>
                                        <p:strVal val="visible"/>
                                      </p:to>
                                    </p:set>
                                    <p:animEffect transition="in" filter="fade">
                                      <p:cBhvr>
                                        <p:cTn id="7" dur="1000"/>
                                        <p:tgtEl>
                                          <p:spTgt spid="3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6">
                                            <p:txEl>
                                              <p:pRg st="1" end="1"/>
                                            </p:txEl>
                                          </p:spTgt>
                                        </p:tgtEl>
                                        <p:attrNameLst>
                                          <p:attrName>style.visibility</p:attrName>
                                        </p:attrNameLst>
                                      </p:cBhvr>
                                      <p:to>
                                        <p:strVal val="visible"/>
                                      </p:to>
                                    </p:set>
                                    <p:animEffect transition="in" filter="fade">
                                      <p:cBhvr>
                                        <p:cTn id="12" dur="1000"/>
                                        <p:tgtEl>
                                          <p:spTgt spid="3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6">
                                            <p:txEl>
                                              <p:pRg st="2" end="2"/>
                                            </p:txEl>
                                          </p:spTgt>
                                        </p:tgtEl>
                                        <p:attrNameLst>
                                          <p:attrName>style.visibility</p:attrName>
                                        </p:attrNameLst>
                                      </p:cBhvr>
                                      <p:to>
                                        <p:strVal val="visible"/>
                                      </p:to>
                                    </p:set>
                                    <p:animEffect transition="in" filter="fade">
                                      <p:cBhvr>
                                        <p:cTn id="17" dur="1000"/>
                                        <p:tgtEl>
                                          <p:spTgt spid="3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53"/>
          <p:cNvPicPr preferRelativeResize="0"/>
          <p:nvPr/>
        </p:nvPicPr>
        <p:blipFill rotWithShape="1">
          <a:blip r:embed="rId3">
            <a:alphaModFix/>
          </a:blip>
          <a:srcRect/>
          <a:stretch/>
        </p:blipFill>
        <p:spPr>
          <a:xfrm>
            <a:off x="0" y="72775"/>
            <a:ext cx="4728900" cy="5025375"/>
          </a:xfrm>
          <a:prstGeom prst="rect">
            <a:avLst/>
          </a:prstGeom>
          <a:noFill/>
          <a:ln>
            <a:noFill/>
          </a:ln>
        </p:spPr>
      </p:pic>
      <p:pic>
        <p:nvPicPr>
          <p:cNvPr id="334" name="Google Shape;334;p53"/>
          <p:cNvPicPr preferRelativeResize="0"/>
          <p:nvPr/>
        </p:nvPicPr>
        <p:blipFill>
          <a:blip r:embed="rId4">
            <a:alphaModFix/>
          </a:blip>
          <a:stretch>
            <a:fillRect/>
          </a:stretch>
        </p:blipFill>
        <p:spPr>
          <a:xfrm>
            <a:off x="4728900" y="0"/>
            <a:ext cx="4415100" cy="5143500"/>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54"/>
          <p:cNvPicPr preferRelativeResize="0"/>
          <p:nvPr/>
        </p:nvPicPr>
        <p:blipFill rotWithShape="1">
          <a:blip r:embed="rId3">
            <a:alphaModFix/>
          </a:blip>
          <a:srcRect l="5168"/>
          <a:stretch/>
        </p:blipFill>
        <p:spPr>
          <a:xfrm>
            <a:off x="4265350" y="1241450"/>
            <a:ext cx="4582451" cy="3624224"/>
          </a:xfrm>
          <a:prstGeom prst="rect">
            <a:avLst/>
          </a:prstGeom>
          <a:noFill/>
          <a:ln>
            <a:noFill/>
          </a:ln>
        </p:spPr>
      </p:pic>
      <p:pic>
        <p:nvPicPr>
          <p:cNvPr id="340" name="Google Shape;340;p54"/>
          <p:cNvPicPr preferRelativeResize="0"/>
          <p:nvPr/>
        </p:nvPicPr>
        <p:blipFill>
          <a:blip r:embed="rId4">
            <a:alphaModFix/>
          </a:blip>
          <a:stretch>
            <a:fillRect/>
          </a:stretch>
        </p:blipFill>
        <p:spPr>
          <a:xfrm>
            <a:off x="399300" y="998800"/>
            <a:ext cx="3730116" cy="3624225"/>
          </a:xfrm>
          <a:prstGeom prst="rect">
            <a:avLst/>
          </a:prstGeom>
          <a:noFill/>
          <a:ln>
            <a:noFill/>
          </a:ln>
        </p:spPr>
      </p:pic>
      <p:sp>
        <p:nvSpPr>
          <p:cNvPr id="341" name="Google Shape;341;p54"/>
          <p:cNvSpPr txBox="1">
            <a:spLocks noGrp="1"/>
          </p:cNvSpPr>
          <p:nvPr>
            <p:ph type="title" idx="4294967295"/>
          </p:nvPr>
        </p:nvSpPr>
        <p:spPr>
          <a:xfrm>
            <a:off x="535025" y="216750"/>
            <a:ext cx="74310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550">
                <a:latin typeface="Arial"/>
                <a:ea typeface="Arial"/>
                <a:cs typeface="Arial"/>
                <a:sym typeface="Arial"/>
              </a:rPr>
              <a:t>Buffelgrass is turning this into this! </a:t>
            </a:r>
            <a:endParaRPr sz="2550">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5"/>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latin typeface="Arial"/>
                <a:ea typeface="Arial"/>
                <a:cs typeface="Arial"/>
                <a:sym typeface="Arial"/>
              </a:rPr>
              <a:t>Buffelgrass isn’t just invading North America…</a:t>
            </a:r>
            <a:endParaRPr>
              <a:latin typeface="Arial"/>
              <a:ea typeface="Arial"/>
              <a:cs typeface="Arial"/>
              <a:sym typeface="Arial"/>
            </a:endParaRPr>
          </a:p>
        </p:txBody>
      </p:sp>
      <p:sp>
        <p:nvSpPr>
          <p:cNvPr id="347" name="Google Shape;347;p55"/>
          <p:cNvSpPr txBox="1">
            <a:spLocks noGrp="1"/>
          </p:cNvSpPr>
          <p:nvPr>
            <p:ph type="body" idx="1"/>
          </p:nvPr>
        </p:nvSpPr>
        <p:spPr>
          <a:xfrm>
            <a:off x="246925" y="1152475"/>
            <a:ext cx="8520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200">
                <a:solidFill>
                  <a:srgbClr val="B16BAE"/>
                </a:solidFill>
                <a:latin typeface="Arial"/>
                <a:ea typeface="Arial"/>
                <a:cs typeface="Arial"/>
                <a:sym typeface="Arial"/>
              </a:rPr>
              <a:t>Mexico &amp; Australia </a:t>
            </a:r>
            <a:endParaRPr sz="2200">
              <a:solidFill>
                <a:srgbClr val="B16BAE"/>
              </a:solidFill>
              <a:latin typeface="Arial"/>
              <a:ea typeface="Arial"/>
              <a:cs typeface="Arial"/>
              <a:sym typeface="Arial"/>
            </a:endParaRPr>
          </a:p>
        </p:txBody>
      </p:sp>
      <p:pic>
        <p:nvPicPr>
          <p:cNvPr id="348" name="Google Shape;348;p55"/>
          <p:cNvPicPr preferRelativeResize="0"/>
          <p:nvPr/>
        </p:nvPicPr>
        <p:blipFill>
          <a:blip r:embed="rId3">
            <a:alphaModFix/>
          </a:blip>
          <a:stretch>
            <a:fillRect/>
          </a:stretch>
        </p:blipFill>
        <p:spPr>
          <a:xfrm>
            <a:off x="311700" y="1670700"/>
            <a:ext cx="4925498" cy="2828600"/>
          </a:xfrm>
          <a:prstGeom prst="rect">
            <a:avLst/>
          </a:prstGeom>
          <a:noFill/>
          <a:ln>
            <a:noFill/>
          </a:ln>
        </p:spPr>
      </p:pic>
      <p:pic>
        <p:nvPicPr>
          <p:cNvPr id="349" name="Google Shape;349;p55"/>
          <p:cNvPicPr preferRelativeResize="0"/>
          <p:nvPr/>
        </p:nvPicPr>
        <p:blipFill>
          <a:blip r:embed="rId4">
            <a:alphaModFix/>
          </a:blip>
          <a:stretch>
            <a:fillRect/>
          </a:stretch>
        </p:blipFill>
        <p:spPr>
          <a:xfrm>
            <a:off x="4727025" y="1074325"/>
            <a:ext cx="4040499" cy="2951525"/>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6"/>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latin typeface="Arial"/>
                <a:ea typeface="Arial"/>
                <a:cs typeface="Arial"/>
                <a:sym typeface="Arial"/>
              </a:rPr>
              <a:t>So why do we care? Who are the stakeholders in the buffelgrass invasion?</a:t>
            </a:r>
            <a:r>
              <a:rPr lang="en"/>
              <a:t>  </a:t>
            </a:r>
            <a:endParaRPr/>
          </a:p>
        </p:txBody>
      </p:sp>
      <p:sp>
        <p:nvSpPr>
          <p:cNvPr id="355" name="Google Shape;355;p56"/>
          <p:cNvSpPr txBox="1">
            <a:spLocks noGrp="1"/>
          </p:cNvSpPr>
          <p:nvPr>
            <p:ph type="body" idx="1"/>
          </p:nvPr>
        </p:nvSpPr>
        <p:spPr>
          <a:xfrm>
            <a:off x="311700" y="1152475"/>
            <a:ext cx="8520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sz="2250">
              <a:solidFill>
                <a:srgbClr val="202124"/>
              </a:solidFill>
              <a:highlight>
                <a:srgbClr val="FFFF00"/>
              </a:highlight>
              <a:latin typeface="Roboto"/>
              <a:ea typeface="Roboto"/>
              <a:cs typeface="Roboto"/>
              <a:sym typeface="Roboto"/>
            </a:endParaRPr>
          </a:p>
          <a:p>
            <a:pPr marL="0" lvl="0" indent="0" algn="l" rtl="0">
              <a:spcBef>
                <a:spcPts val="0"/>
              </a:spcBef>
              <a:spcAft>
                <a:spcPts val="0"/>
              </a:spcAft>
              <a:buNone/>
            </a:pPr>
            <a:endParaRPr sz="2400"/>
          </a:p>
        </p:txBody>
      </p:sp>
      <p:pic>
        <p:nvPicPr>
          <p:cNvPr id="356" name="Google Shape;356;p56"/>
          <p:cNvPicPr preferRelativeResize="0"/>
          <p:nvPr/>
        </p:nvPicPr>
        <p:blipFill>
          <a:blip r:embed="rId3">
            <a:alphaModFix/>
          </a:blip>
          <a:stretch>
            <a:fillRect/>
          </a:stretch>
        </p:blipFill>
        <p:spPr>
          <a:xfrm>
            <a:off x="431325" y="2144051"/>
            <a:ext cx="8281350" cy="1568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10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7"/>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latin typeface="Arial"/>
                <a:ea typeface="Arial"/>
                <a:cs typeface="Arial"/>
                <a:sym typeface="Arial"/>
              </a:rPr>
              <a:t>Heads together…</a:t>
            </a:r>
            <a:endParaRPr>
              <a:latin typeface="Arial"/>
              <a:ea typeface="Arial"/>
              <a:cs typeface="Arial"/>
              <a:sym typeface="Arial"/>
            </a:endParaRPr>
          </a:p>
        </p:txBody>
      </p:sp>
      <p:sp>
        <p:nvSpPr>
          <p:cNvPr id="362" name="Google Shape;362;p57"/>
          <p:cNvSpPr txBox="1">
            <a:spLocks noGrp="1"/>
          </p:cNvSpPr>
          <p:nvPr>
            <p:ph type="body" idx="1"/>
          </p:nvPr>
        </p:nvSpPr>
        <p:spPr>
          <a:xfrm>
            <a:off x="311700" y="1152475"/>
            <a:ext cx="8520600" cy="3416400"/>
          </a:xfrm>
          <a:prstGeom prst="rect">
            <a:avLst/>
          </a:prstGeom>
        </p:spPr>
        <p:txBody>
          <a:bodyPr spcFirstLastPara="1" wrap="square" lIns="68575" tIns="68575" rIns="68575" bIns="6857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200">
                <a:solidFill>
                  <a:srgbClr val="B16BAE"/>
                </a:solidFill>
                <a:latin typeface="Arial"/>
                <a:ea typeface="Arial"/>
                <a:cs typeface="Arial"/>
                <a:sym typeface="Arial"/>
              </a:rPr>
              <a:t>With your group, discuss who has a stake in knowing about buffelgrass and its impact?</a:t>
            </a:r>
            <a:endParaRPr sz="2200">
              <a:solidFill>
                <a:srgbClr val="B16BAE"/>
              </a:solidFill>
              <a:latin typeface="Arial"/>
              <a:ea typeface="Arial"/>
              <a:cs typeface="Arial"/>
              <a:sym typeface="Arial"/>
            </a:endParaRPr>
          </a:p>
          <a:p>
            <a:pPr marL="0" lvl="0" indent="0" algn="l" rtl="0">
              <a:spcBef>
                <a:spcPts val="0"/>
              </a:spcBef>
              <a:spcAft>
                <a:spcPts val="0"/>
              </a:spcAft>
              <a:buNone/>
            </a:pPr>
            <a:endParaRPr>
              <a:solidFill>
                <a:srgbClr val="B16BAE"/>
              </a:solidFill>
            </a:endParaRPr>
          </a:p>
        </p:txBody>
      </p:sp>
      <p:pic>
        <p:nvPicPr>
          <p:cNvPr id="363" name="Google Shape;363;p57"/>
          <p:cNvPicPr preferRelativeResize="0"/>
          <p:nvPr/>
        </p:nvPicPr>
        <p:blipFill>
          <a:blip r:embed="rId3">
            <a:alphaModFix/>
          </a:blip>
          <a:stretch>
            <a:fillRect/>
          </a:stretch>
        </p:blipFill>
        <p:spPr>
          <a:xfrm>
            <a:off x="3279775" y="2758350"/>
            <a:ext cx="2299100" cy="143465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1"/>
          <p:cNvSpPr txBox="1">
            <a:spLocks noGrp="1"/>
          </p:cNvSpPr>
          <p:nvPr>
            <p:ph type="title"/>
          </p:nvPr>
        </p:nvSpPr>
        <p:spPr>
          <a:xfrm>
            <a:off x="311700" y="185900"/>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solidFill>
                  <a:schemeClr val="dk1"/>
                </a:solidFill>
                <a:highlight>
                  <a:srgbClr val="A6B727"/>
                </a:highlight>
                <a:latin typeface="Arial"/>
                <a:ea typeface="Arial"/>
                <a:cs typeface="Arial"/>
                <a:sym typeface="Arial"/>
              </a:rPr>
              <a:t>Engage cont.</a:t>
            </a:r>
            <a:r>
              <a:rPr lang="en">
                <a:highlight>
                  <a:schemeClr val="lt1"/>
                </a:highlight>
                <a:latin typeface="Arial"/>
                <a:ea typeface="Arial"/>
                <a:cs typeface="Arial"/>
                <a:sym typeface="Arial"/>
              </a:rPr>
              <a:t> </a:t>
            </a:r>
            <a:r>
              <a:rPr lang="en">
                <a:latin typeface="Arial"/>
                <a:ea typeface="Arial"/>
                <a:cs typeface="Arial"/>
                <a:sym typeface="Arial"/>
              </a:rPr>
              <a:t>Check out the traits below with your group…</a:t>
            </a:r>
            <a:endParaRPr>
              <a:latin typeface="Arial"/>
              <a:ea typeface="Arial"/>
              <a:cs typeface="Arial"/>
              <a:sym typeface="Arial"/>
            </a:endParaRPr>
          </a:p>
        </p:txBody>
      </p:sp>
      <p:sp>
        <p:nvSpPr>
          <p:cNvPr id="169" name="Google Shape;169;p31"/>
          <p:cNvSpPr txBox="1">
            <a:spLocks noGrp="1"/>
          </p:cNvSpPr>
          <p:nvPr>
            <p:ph type="body" idx="1"/>
          </p:nvPr>
        </p:nvSpPr>
        <p:spPr>
          <a:xfrm>
            <a:off x="311700" y="1152475"/>
            <a:ext cx="8520600" cy="3848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endParaRPr/>
          </a:p>
        </p:txBody>
      </p:sp>
      <p:pic>
        <p:nvPicPr>
          <p:cNvPr id="170" name="Google Shape;170;p31"/>
          <p:cNvPicPr preferRelativeResize="0"/>
          <p:nvPr/>
        </p:nvPicPr>
        <p:blipFill>
          <a:blip r:embed="rId3">
            <a:alphaModFix/>
          </a:blip>
          <a:stretch>
            <a:fillRect/>
          </a:stretch>
        </p:blipFill>
        <p:spPr>
          <a:xfrm>
            <a:off x="376100" y="758600"/>
            <a:ext cx="8391825" cy="2946800"/>
          </a:xfrm>
          <a:prstGeom prst="rect">
            <a:avLst/>
          </a:prstGeom>
          <a:noFill/>
          <a:ln>
            <a:noFill/>
          </a:ln>
        </p:spPr>
      </p:pic>
      <p:graphicFrame>
        <p:nvGraphicFramePr>
          <p:cNvPr id="171" name="Google Shape;171;p31"/>
          <p:cNvGraphicFramePr/>
          <p:nvPr/>
        </p:nvGraphicFramePr>
        <p:xfrm>
          <a:off x="3634475" y="3854400"/>
          <a:ext cx="4927575" cy="949706"/>
        </p:xfrm>
        <a:graphic>
          <a:graphicData uri="http://schemas.openxmlformats.org/drawingml/2006/table">
            <a:tbl>
              <a:tblPr>
                <a:noFill/>
                <a:tableStyleId>{F37D1232-9D3C-4090-BAED-CC5FACC39D65}</a:tableStyleId>
              </a:tblPr>
              <a:tblGrid>
                <a:gridCol w="1642525">
                  <a:extLst>
                    <a:ext uri="{9D8B030D-6E8A-4147-A177-3AD203B41FA5}">
                      <a16:colId xmlns:a16="http://schemas.microsoft.com/office/drawing/2014/main" val="20000"/>
                    </a:ext>
                  </a:extLst>
                </a:gridCol>
                <a:gridCol w="1642525">
                  <a:extLst>
                    <a:ext uri="{9D8B030D-6E8A-4147-A177-3AD203B41FA5}">
                      <a16:colId xmlns:a16="http://schemas.microsoft.com/office/drawing/2014/main" val="20001"/>
                    </a:ext>
                  </a:extLst>
                </a:gridCol>
                <a:gridCol w="1642525">
                  <a:extLst>
                    <a:ext uri="{9D8B030D-6E8A-4147-A177-3AD203B41FA5}">
                      <a16:colId xmlns:a16="http://schemas.microsoft.com/office/drawing/2014/main" val="20002"/>
                    </a:ext>
                  </a:extLst>
                </a:gridCol>
              </a:tblGrid>
              <a:tr h="272450">
                <a:tc>
                  <a:txBody>
                    <a:bodyPr/>
                    <a:lstStyle/>
                    <a:p>
                      <a:pPr marL="0" lvl="0" indent="0" algn="r" rtl="0">
                        <a:lnSpc>
                          <a:spcPct val="115000"/>
                        </a:lnSpc>
                        <a:spcBef>
                          <a:spcPts val="0"/>
                        </a:spcBef>
                        <a:spcAft>
                          <a:spcPts val="0"/>
                        </a:spcAft>
                        <a:buNone/>
                      </a:pPr>
                      <a:r>
                        <a:rPr lang="en" sz="1100"/>
                        <a:t>WHAT </a:t>
                      </a:r>
                      <a:endParaRPr sz="1100"/>
                    </a:p>
                  </a:txBody>
                  <a:tcPr marL="63500" marR="63500" marT="63500" marB="63500"/>
                </a:tc>
                <a:tc>
                  <a:txBody>
                    <a:bodyPr/>
                    <a:lstStyle/>
                    <a:p>
                      <a:pPr marL="0" lvl="0" indent="0" algn="r" rtl="0">
                        <a:spcBef>
                          <a:spcPts val="0"/>
                        </a:spcBef>
                        <a:spcAft>
                          <a:spcPts val="0"/>
                        </a:spcAft>
                        <a:buNone/>
                      </a:pPr>
                      <a:r>
                        <a:rPr lang="en" sz="1100"/>
                        <a:t>WHO</a:t>
                      </a:r>
                      <a:endParaRPr sz="1100"/>
                    </a:p>
                  </a:txBody>
                  <a:tcPr marL="63500" marR="63500" marT="63500" marB="63500"/>
                </a:tc>
                <a:tc>
                  <a:txBody>
                    <a:bodyPr/>
                    <a:lstStyle/>
                    <a:p>
                      <a:pPr marL="0" lvl="0" indent="0" algn="r" rtl="0">
                        <a:spcBef>
                          <a:spcPts val="0"/>
                        </a:spcBef>
                        <a:spcAft>
                          <a:spcPts val="0"/>
                        </a:spcAft>
                        <a:buNone/>
                      </a:pPr>
                      <a:r>
                        <a:rPr lang="en" sz="1100"/>
                        <a:t>WHY</a:t>
                      </a:r>
                      <a:endParaRPr sz="1100"/>
                    </a:p>
                  </a:txBody>
                  <a:tcPr marL="63500" marR="63500" marT="63500" marB="63500"/>
                </a:tc>
                <a:extLst>
                  <a:ext uri="{0D108BD9-81ED-4DB2-BD59-A6C34878D82A}">
                    <a16:rowId xmlns:a16="http://schemas.microsoft.com/office/drawing/2014/main" val="10000"/>
                  </a:ext>
                </a:extLst>
              </a:tr>
              <a:tr h="550375">
                <a:tc>
                  <a:txBody>
                    <a:bodyPr/>
                    <a:lstStyle/>
                    <a:p>
                      <a:pPr marL="0" lvl="0" indent="0" algn="r" rtl="0">
                        <a:spcBef>
                          <a:spcPts val="0"/>
                        </a:spcBef>
                        <a:spcAft>
                          <a:spcPts val="0"/>
                        </a:spcAft>
                        <a:buNone/>
                      </a:pPr>
                      <a:endParaRPr sz="1100"/>
                    </a:p>
                    <a:p>
                      <a:pPr marL="0" lvl="0" indent="0" algn="r" rtl="0">
                        <a:spcBef>
                          <a:spcPts val="0"/>
                        </a:spcBef>
                        <a:spcAft>
                          <a:spcPts val="0"/>
                        </a:spcAft>
                        <a:buNone/>
                      </a:pPr>
                      <a:endParaRPr sz="1100"/>
                    </a:p>
                    <a:p>
                      <a:pPr marL="0" lvl="0" indent="0" algn="r" rtl="0">
                        <a:spcBef>
                          <a:spcPts val="0"/>
                        </a:spcBef>
                        <a:spcAft>
                          <a:spcPts val="0"/>
                        </a:spcAft>
                        <a:buNone/>
                      </a:pPr>
                      <a:endParaRPr sz="1100"/>
                    </a:p>
                  </a:txBody>
                  <a:tcPr marL="63500" marR="63500" marT="63500" marB="63500"/>
                </a:tc>
                <a:tc>
                  <a:txBody>
                    <a:bodyPr/>
                    <a:lstStyle/>
                    <a:p>
                      <a:pPr marL="0" lvl="0" indent="0" algn="r" rtl="0">
                        <a:spcBef>
                          <a:spcPts val="0"/>
                        </a:spcBef>
                        <a:spcAft>
                          <a:spcPts val="0"/>
                        </a:spcAft>
                        <a:buNone/>
                      </a:pPr>
                      <a:endParaRPr sz="1100"/>
                    </a:p>
                  </a:txBody>
                  <a:tcPr marL="63500" marR="63500" marT="63500" marB="63500"/>
                </a:tc>
                <a:tc>
                  <a:txBody>
                    <a:bodyPr/>
                    <a:lstStyle/>
                    <a:p>
                      <a:pPr marL="0" lvl="0" indent="0" algn="r" rtl="0">
                        <a:spcBef>
                          <a:spcPts val="0"/>
                        </a:spcBef>
                        <a:spcAft>
                          <a:spcPts val="0"/>
                        </a:spcAft>
                        <a:buNone/>
                      </a:pPr>
                      <a:endParaRPr sz="1100"/>
                    </a:p>
                  </a:txBody>
                  <a:tcPr marL="63500" marR="63500" marT="63500" marB="63500"/>
                </a:tc>
                <a:extLst>
                  <a:ext uri="{0D108BD9-81ED-4DB2-BD59-A6C34878D82A}">
                    <a16:rowId xmlns:a16="http://schemas.microsoft.com/office/drawing/2014/main" val="10001"/>
                  </a:ext>
                </a:extLst>
              </a:tr>
            </a:tbl>
          </a:graphicData>
        </a:graphic>
      </p:graphicFrame>
      <p:sp>
        <p:nvSpPr>
          <p:cNvPr id="172" name="Google Shape;172;p31"/>
          <p:cNvSpPr txBox="1"/>
          <p:nvPr/>
        </p:nvSpPr>
        <p:spPr>
          <a:xfrm>
            <a:off x="533750" y="3981950"/>
            <a:ext cx="27957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highlight>
                  <a:srgbClr val="FFFF00"/>
                </a:highlight>
              </a:rPr>
              <a:t>Record conclusions on</a:t>
            </a:r>
            <a:endParaRPr sz="1900">
              <a:highlight>
                <a:srgbClr val="FFFF00"/>
              </a:highlight>
            </a:endParaRPr>
          </a:p>
          <a:p>
            <a:pPr marL="0" lvl="0" indent="0" algn="l" rtl="0">
              <a:spcBef>
                <a:spcPts val="0"/>
              </a:spcBef>
              <a:spcAft>
                <a:spcPts val="0"/>
              </a:spcAft>
              <a:buNone/>
            </a:pPr>
            <a:r>
              <a:rPr lang="en" sz="1900">
                <a:highlight>
                  <a:srgbClr val="FFFF00"/>
                </a:highlight>
              </a:rPr>
              <a:t>Handout</a:t>
            </a:r>
            <a:endParaRPr sz="1900">
              <a:highlight>
                <a:srgbClr val="FFFF00"/>
              </a:highligh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8"/>
          <p:cNvSpPr txBox="1">
            <a:spLocks noGrp="1"/>
          </p:cNvSpPr>
          <p:nvPr>
            <p:ph type="title"/>
          </p:nvPr>
        </p:nvSpPr>
        <p:spPr>
          <a:xfrm>
            <a:off x="311700" y="122100"/>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latin typeface="Arial"/>
                <a:ea typeface="Arial"/>
                <a:cs typeface="Arial"/>
                <a:sym typeface="Arial"/>
              </a:rPr>
              <a:t>Be ready to share why the following are stakeholders:</a:t>
            </a:r>
            <a:endParaRPr>
              <a:latin typeface="Arial"/>
              <a:ea typeface="Arial"/>
              <a:cs typeface="Arial"/>
              <a:sym typeface="Arial"/>
            </a:endParaRPr>
          </a:p>
        </p:txBody>
      </p:sp>
      <p:sp>
        <p:nvSpPr>
          <p:cNvPr id="369" name="Google Shape;369;p58"/>
          <p:cNvSpPr txBox="1">
            <a:spLocks noGrp="1"/>
          </p:cNvSpPr>
          <p:nvPr>
            <p:ph type="body" idx="1"/>
          </p:nvPr>
        </p:nvSpPr>
        <p:spPr>
          <a:xfrm>
            <a:off x="311700" y="866100"/>
            <a:ext cx="4998000" cy="4277400"/>
          </a:xfrm>
          <a:prstGeom prst="rect">
            <a:avLst/>
          </a:prstGeom>
        </p:spPr>
        <p:txBody>
          <a:bodyPr spcFirstLastPara="1" wrap="square" lIns="68575" tIns="68575" rIns="68575" bIns="68575" anchor="t" anchorCtr="0">
            <a:noAutofit/>
          </a:bodyPr>
          <a:lstStyle/>
          <a:p>
            <a:pPr marL="457200" lvl="0" indent="-381000" algn="l" rtl="0">
              <a:lnSpc>
                <a:spcPct val="100000"/>
              </a:lnSpc>
              <a:spcBef>
                <a:spcPts val="0"/>
              </a:spcBef>
              <a:spcAft>
                <a:spcPts val="0"/>
              </a:spcAft>
              <a:buSzPts val="2400"/>
              <a:buFont typeface="Arial"/>
              <a:buChar char="●"/>
            </a:pPr>
            <a:r>
              <a:rPr lang="en" sz="1800" dirty="0">
                <a:latin typeface="Arial"/>
                <a:ea typeface="Arial"/>
                <a:cs typeface="Arial"/>
                <a:sym typeface="Arial"/>
              </a:rPr>
              <a:t>Property owners and renters (HOAs too)</a:t>
            </a:r>
            <a:endParaRPr sz="1800" dirty="0">
              <a:latin typeface="Arial"/>
              <a:ea typeface="Arial"/>
              <a:cs typeface="Arial"/>
              <a:sym typeface="Arial"/>
            </a:endParaRPr>
          </a:p>
          <a:p>
            <a:pPr marL="457200" lvl="0" indent="-381000" algn="l" rtl="0">
              <a:lnSpc>
                <a:spcPct val="100000"/>
              </a:lnSpc>
              <a:spcBef>
                <a:spcPts val="0"/>
              </a:spcBef>
              <a:spcAft>
                <a:spcPts val="0"/>
              </a:spcAft>
              <a:buSzPts val="2400"/>
              <a:buFont typeface="Arial"/>
              <a:buChar char="●"/>
            </a:pPr>
            <a:r>
              <a:rPr lang="en" sz="1800" dirty="0">
                <a:latin typeface="Arial"/>
                <a:ea typeface="Arial"/>
                <a:cs typeface="Arial"/>
                <a:sym typeface="Arial"/>
              </a:rPr>
              <a:t>Utility companies (electricity, water)</a:t>
            </a:r>
            <a:endParaRPr sz="1800" dirty="0">
              <a:latin typeface="Arial"/>
              <a:ea typeface="Arial"/>
              <a:cs typeface="Arial"/>
              <a:sym typeface="Arial"/>
            </a:endParaRPr>
          </a:p>
          <a:p>
            <a:pPr marL="457200" lvl="0" indent="-381000" algn="l" rtl="0">
              <a:lnSpc>
                <a:spcPct val="100000"/>
              </a:lnSpc>
              <a:spcBef>
                <a:spcPts val="0"/>
              </a:spcBef>
              <a:spcAft>
                <a:spcPts val="0"/>
              </a:spcAft>
              <a:buSzPts val="2400"/>
              <a:buFont typeface="Arial"/>
              <a:buChar char="●"/>
            </a:pPr>
            <a:r>
              <a:rPr lang="en" sz="1800" dirty="0">
                <a:latin typeface="Arial"/>
                <a:ea typeface="Arial"/>
                <a:cs typeface="Arial"/>
                <a:sym typeface="Arial"/>
              </a:rPr>
              <a:t>Fire departments</a:t>
            </a:r>
            <a:endParaRPr sz="1800" dirty="0">
              <a:latin typeface="Arial"/>
              <a:ea typeface="Arial"/>
              <a:cs typeface="Arial"/>
              <a:sym typeface="Arial"/>
            </a:endParaRPr>
          </a:p>
          <a:p>
            <a:pPr marL="457200" lvl="0" indent="-381000" algn="l" rtl="0">
              <a:lnSpc>
                <a:spcPct val="100000"/>
              </a:lnSpc>
              <a:spcBef>
                <a:spcPts val="0"/>
              </a:spcBef>
              <a:spcAft>
                <a:spcPts val="0"/>
              </a:spcAft>
              <a:buSzPts val="2400"/>
              <a:buFont typeface="Arial"/>
              <a:buChar char="●"/>
            </a:pPr>
            <a:r>
              <a:rPr lang="en" sz="1800" dirty="0">
                <a:latin typeface="Arial"/>
                <a:ea typeface="Arial"/>
                <a:cs typeface="Arial"/>
                <a:sym typeface="Arial"/>
              </a:rPr>
              <a:t>Arizona Department of Transportation</a:t>
            </a:r>
            <a:endParaRPr sz="1800" dirty="0">
              <a:latin typeface="Arial"/>
              <a:ea typeface="Arial"/>
              <a:cs typeface="Arial"/>
              <a:sym typeface="Arial"/>
            </a:endParaRPr>
          </a:p>
          <a:p>
            <a:pPr marL="457200" lvl="0" indent="-381000" algn="l" rtl="0">
              <a:lnSpc>
                <a:spcPct val="100000"/>
              </a:lnSpc>
              <a:spcBef>
                <a:spcPts val="0"/>
              </a:spcBef>
              <a:spcAft>
                <a:spcPts val="0"/>
              </a:spcAft>
              <a:buSzPts val="2400"/>
              <a:buFont typeface="Arial"/>
              <a:buChar char="●"/>
            </a:pPr>
            <a:r>
              <a:rPr lang="en" sz="1800" dirty="0">
                <a:latin typeface="Arial"/>
                <a:ea typeface="Arial"/>
                <a:cs typeface="Arial"/>
                <a:sym typeface="Arial"/>
              </a:rPr>
              <a:t>Bureau of Land Management</a:t>
            </a:r>
            <a:endParaRPr sz="1800" dirty="0">
              <a:latin typeface="Arial"/>
              <a:ea typeface="Arial"/>
              <a:cs typeface="Arial"/>
              <a:sym typeface="Arial"/>
            </a:endParaRPr>
          </a:p>
          <a:p>
            <a:pPr marL="457200" lvl="0" indent="-381000" algn="l" rtl="0">
              <a:lnSpc>
                <a:spcPct val="100000"/>
              </a:lnSpc>
              <a:spcBef>
                <a:spcPts val="0"/>
              </a:spcBef>
              <a:spcAft>
                <a:spcPts val="0"/>
              </a:spcAft>
              <a:buSzPts val="2400"/>
              <a:buFont typeface="Arial"/>
              <a:buChar char="●"/>
            </a:pPr>
            <a:r>
              <a:rPr lang="en" sz="1800" dirty="0">
                <a:latin typeface="Arial"/>
                <a:ea typeface="Arial"/>
                <a:cs typeface="Arial"/>
                <a:sym typeface="Arial"/>
              </a:rPr>
              <a:t>Forest Service</a:t>
            </a:r>
            <a:endParaRPr sz="1800" dirty="0">
              <a:latin typeface="Arial"/>
              <a:ea typeface="Arial"/>
              <a:cs typeface="Arial"/>
              <a:sym typeface="Arial"/>
            </a:endParaRPr>
          </a:p>
          <a:p>
            <a:pPr marL="457200" lvl="0" indent="-381000" algn="l" rtl="0">
              <a:lnSpc>
                <a:spcPct val="100000"/>
              </a:lnSpc>
              <a:spcBef>
                <a:spcPts val="0"/>
              </a:spcBef>
              <a:spcAft>
                <a:spcPts val="0"/>
              </a:spcAft>
              <a:buSzPts val="2400"/>
              <a:buFont typeface="Arial"/>
              <a:buChar char="●"/>
            </a:pPr>
            <a:r>
              <a:rPr lang="en" sz="1800" dirty="0">
                <a:latin typeface="Arial"/>
                <a:ea typeface="Arial"/>
                <a:cs typeface="Arial"/>
                <a:sym typeface="Arial"/>
              </a:rPr>
              <a:t>Game and Fish</a:t>
            </a:r>
            <a:endParaRPr sz="1800" dirty="0">
              <a:latin typeface="Arial"/>
              <a:ea typeface="Arial"/>
              <a:cs typeface="Arial"/>
              <a:sym typeface="Arial"/>
            </a:endParaRPr>
          </a:p>
          <a:p>
            <a:pPr marL="457200" lvl="0" indent="-381000" algn="l" rtl="0">
              <a:lnSpc>
                <a:spcPct val="100000"/>
              </a:lnSpc>
              <a:spcBef>
                <a:spcPts val="0"/>
              </a:spcBef>
              <a:spcAft>
                <a:spcPts val="0"/>
              </a:spcAft>
              <a:buSzPts val="2400"/>
              <a:buFont typeface="Arial"/>
              <a:buChar char="●"/>
            </a:pPr>
            <a:r>
              <a:rPr lang="en" sz="1800" dirty="0">
                <a:latin typeface="Arial"/>
                <a:ea typeface="Arial"/>
                <a:cs typeface="Arial"/>
                <a:sym typeface="Arial"/>
              </a:rPr>
              <a:t>City, State, and National Parks</a:t>
            </a:r>
            <a:endParaRPr sz="1800" dirty="0">
              <a:latin typeface="Arial"/>
              <a:ea typeface="Arial"/>
              <a:cs typeface="Arial"/>
              <a:sym typeface="Arial"/>
            </a:endParaRPr>
          </a:p>
          <a:p>
            <a:pPr marL="457200" lvl="0" indent="-381000" algn="l" rtl="0">
              <a:lnSpc>
                <a:spcPct val="100000"/>
              </a:lnSpc>
              <a:spcBef>
                <a:spcPts val="0"/>
              </a:spcBef>
              <a:spcAft>
                <a:spcPts val="0"/>
              </a:spcAft>
              <a:buSzPts val="2400"/>
              <a:buFont typeface="Arial"/>
              <a:buChar char="●"/>
            </a:pPr>
            <a:r>
              <a:rPr lang="en" sz="1800" dirty="0">
                <a:latin typeface="Arial"/>
                <a:ea typeface="Arial"/>
                <a:cs typeface="Arial"/>
                <a:sym typeface="Arial"/>
              </a:rPr>
              <a:t>Native American tribes</a:t>
            </a:r>
            <a:endParaRPr sz="1800" dirty="0">
              <a:latin typeface="Arial"/>
              <a:ea typeface="Arial"/>
              <a:cs typeface="Arial"/>
              <a:sym typeface="Arial"/>
            </a:endParaRPr>
          </a:p>
          <a:p>
            <a:pPr marL="457200" lvl="0" indent="-381000" algn="l" rtl="0">
              <a:lnSpc>
                <a:spcPct val="100000"/>
              </a:lnSpc>
              <a:spcBef>
                <a:spcPts val="0"/>
              </a:spcBef>
              <a:spcAft>
                <a:spcPts val="0"/>
              </a:spcAft>
              <a:buSzPts val="2400"/>
              <a:buFont typeface="Arial"/>
              <a:buChar char="●"/>
            </a:pPr>
            <a:r>
              <a:rPr lang="en" sz="1800" dirty="0">
                <a:latin typeface="Arial"/>
                <a:ea typeface="Arial"/>
                <a:cs typeface="Arial"/>
                <a:sym typeface="Arial"/>
              </a:rPr>
              <a:t>Ranchers and farmers</a:t>
            </a:r>
            <a:endParaRPr sz="1800" dirty="0">
              <a:latin typeface="Arial"/>
              <a:ea typeface="Arial"/>
              <a:cs typeface="Arial"/>
              <a:sym typeface="Arial"/>
            </a:endParaRPr>
          </a:p>
          <a:p>
            <a:pPr marL="457200" lvl="0" indent="-381000" algn="l" rtl="0">
              <a:lnSpc>
                <a:spcPct val="100000"/>
              </a:lnSpc>
              <a:spcBef>
                <a:spcPts val="0"/>
              </a:spcBef>
              <a:spcAft>
                <a:spcPts val="0"/>
              </a:spcAft>
              <a:buSzPts val="2400"/>
              <a:buFont typeface="Arial"/>
              <a:buChar char="●"/>
            </a:pPr>
            <a:r>
              <a:rPr lang="en" sz="1800" dirty="0" smtClean="0">
                <a:latin typeface="Arial"/>
                <a:ea typeface="Arial"/>
                <a:cs typeface="Arial"/>
                <a:sym typeface="Arial"/>
              </a:rPr>
              <a:t>Military </a:t>
            </a:r>
            <a:r>
              <a:rPr lang="en" sz="1800" dirty="0">
                <a:latin typeface="Arial"/>
                <a:ea typeface="Arial"/>
                <a:cs typeface="Arial"/>
                <a:sym typeface="Arial"/>
              </a:rPr>
              <a:t>personnel</a:t>
            </a:r>
            <a:endParaRPr sz="1800" dirty="0">
              <a:latin typeface="Arial"/>
              <a:ea typeface="Arial"/>
              <a:cs typeface="Arial"/>
              <a:sym typeface="Arial"/>
            </a:endParaRPr>
          </a:p>
          <a:p>
            <a:pPr marL="457200" lvl="0" indent="-381000" algn="l" rtl="0">
              <a:lnSpc>
                <a:spcPct val="100000"/>
              </a:lnSpc>
              <a:spcBef>
                <a:spcPts val="0"/>
              </a:spcBef>
              <a:spcAft>
                <a:spcPts val="0"/>
              </a:spcAft>
              <a:buSzPts val="2400"/>
              <a:buFont typeface="Arial"/>
              <a:buChar char="●"/>
            </a:pPr>
            <a:r>
              <a:rPr lang="en" sz="1800" dirty="0">
                <a:latin typeface="Arial"/>
                <a:ea typeface="Arial"/>
                <a:cs typeface="Arial"/>
                <a:sym typeface="Arial"/>
              </a:rPr>
              <a:t>Scientists</a:t>
            </a:r>
            <a:endParaRPr sz="1800" dirty="0">
              <a:latin typeface="Arial"/>
              <a:ea typeface="Arial"/>
              <a:cs typeface="Arial"/>
              <a:sym typeface="Arial"/>
            </a:endParaRPr>
          </a:p>
          <a:p>
            <a:pPr marL="457200" lvl="0" indent="-381000" algn="l" rtl="0">
              <a:lnSpc>
                <a:spcPct val="100000"/>
              </a:lnSpc>
              <a:spcBef>
                <a:spcPts val="0"/>
              </a:spcBef>
              <a:spcAft>
                <a:spcPts val="0"/>
              </a:spcAft>
              <a:buSzPts val="2400"/>
              <a:buFont typeface="Arial"/>
              <a:buChar char="●"/>
            </a:pPr>
            <a:r>
              <a:rPr lang="en" sz="1800" dirty="0">
                <a:latin typeface="Arial"/>
                <a:ea typeface="Arial"/>
                <a:cs typeface="Arial"/>
                <a:sym typeface="Arial"/>
              </a:rPr>
              <a:t>Fire Management</a:t>
            </a:r>
            <a:endParaRPr sz="1800" dirty="0">
              <a:latin typeface="Arial"/>
              <a:ea typeface="Arial"/>
              <a:cs typeface="Arial"/>
              <a:sym typeface="Arial"/>
            </a:endParaRPr>
          </a:p>
          <a:p>
            <a:pPr marL="0" lvl="0" indent="0" algn="l" rtl="0">
              <a:lnSpc>
                <a:spcPct val="95000"/>
              </a:lnSpc>
              <a:spcBef>
                <a:spcPts val="0"/>
              </a:spcBef>
              <a:spcAft>
                <a:spcPts val="0"/>
              </a:spcAft>
              <a:buSzPts val="688"/>
              <a:buNone/>
            </a:pPr>
            <a:endParaRPr sz="1800" dirty="0">
              <a:latin typeface="Arial"/>
              <a:ea typeface="Arial"/>
              <a:cs typeface="Arial"/>
              <a:sym typeface="Arial"/>
            </a:endParaRPr>
          </a:p>
        </p:txBody>
      </p:sp>
      <p:pic>
        <p:nvPicPr>
          <p:cNvPr id="370" name="Google Shape;370;p58"/>
          <p:cNvPicPr preferRelativeResize="0"/>
          <p:nvPr/>
        </p:nvPicPr>
        <p:blipFill>
          <a:blip r:embed="rId3">
            <a:alphaModFix/>
          </a:blip>
          <a:stretch>
            <a:fillRect/>
          </a:stretch>
        </p:blipFill>
        <p:spPr>
          <a:xfrm>
            <a:off x="5571646" y="472609"/>
            <a:ext cx="2964375" cy="4438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
                                            <p:txEl>
                                              <p:pRg st="0" end="0"/>
                                            </p:txEl>
                                          </p:spTgt>
                                        </p:tgtEl>
                                        <p:attrNameLst>
                                          <p:attrName>style.visibility</p:attrName>
                                        </p:attrNameLst>
                                      </p:cBhvr>
                                      <p:to>
                                        <p:strVal val="visible"/>
                                      </p:to>
                                    </p:set>
                                    <p:animEffect transition="in" filter="fade">
                                      <p:cBhvr>
                                        <p:cTn id="7" dur="1000"/>
                                        <p:tgtEl>
                                          <p:spTgt spid="3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9">
                                            <p:txEl>
                                              <p:pRg st="1" end="1"/>
                                            </p:txEl>
                                          </p:spTgt>
                                        </p:tgtEl>
                                        <p:attrNameLst>
                                          <p:attrName>style.visibility</p:attrName>
                                        </p:attrNameLst>
                                      </p:cBhvr>
                                      <p:to>
                                        <p:strVal val="visible"/>
                                      </p:to>
                                    </p:set>
                                    <p:animEffect transition="in" filter="fade">
                                      <p:cBhvr>
                                        <p:cTn id="12" dur="1000"/>
                                        <p:tgtEl>
                                          <p:spTgt spid="3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9">
                                            <p:txEl>
                                              <p:pRg st="2" end="2"/>
                                            </p:txEl>
                                          </p:spTgt>
                                        </p:tgtEl>
                                        <p:attrNameLst>
                                          <p:attrName>style.visibility</p:attrName>
                                        </p:attrNameLst>
                                      </p:cBhvr>
                                      <p:to>
                                        <p:strVal val="visible"/>
                                      </p:to>
                                    </p:set>
                                    <p:animEffect transition="in" filter="fade">
                                      <p:cBhvr>
                                        <p:cTn id="17" dur="1000"/>
                                        <p:tgtEl>
                                          <p:spTgt spid="3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9">
                                            <p:txEl>
                                              <p:pRg st="3" end="3"/>
                                            </p:txEl>
                                          </p:spTgt>
                                        </p:tgtEl>
                                        <p:attrNameLst>
                                          <p:attrName>style.visibility</p:attrName>
                                        </p:attrNameLst>
                                      </p:cBhvr>
                                      <p:to>
                                        <p:strVal val="visible"/>
                                      </p:to>
                                    </p:set>
                                    <p:animEffect transition="in" filter="fade">
                                      <p:cBhvr>
                                        <p:cTn id="22" dur="1000"/>
                                        <p:tgtEl>
                                          <p:spTgt spid="36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9">
                                            <p:txEl>
                                              <p:pRg st="4" end="4"/>
                                            </p:txEl>
                                          </p:spTgt>
                                        </p:tgtEl>
                                        <p:attrNameLst>
                                          <p:attrName>style.visibility</p:attrName>
                                        </p:attrNameLst>
                                      </p:cBhvr>
                                      <p:to>
                                        <p:strVal val="visible"/>
                                      </p:to>
                                    </p:set>
                                    <p:animEffect transition="in" filter="fade">
                                      <p:cBhvr>
                                        <p:cTn id="27" dur="1000"/>
                                        <p:tgtEl>
                                          <p:spTgt spid="36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9">
                                            <p:txEl>
                                              <p:pRg st="5" end="5"/>
                                            </p:txEl>
                                          </p:spTgt>
                                        </p:tgtEl>
                                        <p:attrNameLst>
                                          <p:attrName>style.visibility</p:attrName>
                                        </p:attrNameLst>
                                      </p:cBhvr>
                                      <p:to>
                                        <p:strVal val="visible"/>
                                      </p:to>
                                    </p:set>
                                    <p:animEffect transition="in" filter="fade">
                                      <p:cBhvr>
                                        <p:cTn id="32" dur="1000"/>
                                        <p:tgtEl>
                                          <p:spTgt spid="36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69">
                                            <p:txEl>
                                              <p:pRg st="6" end="6"/>
                                            </p:txEl>
                                          </p:spTgt>
                                        </p:tgtEl>
                                        <p:attrNameLst>
                                          <p:attrName>style.visibility</p:attrName>
                                        </p:attrNameLst>
                                      </p:cBhvr>
                                      <p:to>
                                        <p:strVal val="visible"/>
                                      </p:to>
                                    </p:set>
                                    <p:animEffect transition="in" filter="fade">
                                      <p:cBhvr>
                                        <p:cTn id="37" dur="1000"/>
                                        <p:tgtEl>
                                          <p:spTgt spid="36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9">
                                            <p:txEl>
                                              <p:pRg st="7" end="7"/>
                                            </p:txEl>
                                          </p:spTgt>
                                        </p:tgtEl>
                                        <p:attrNameLst>
                                          <p:attrName>style.visibility</p:attrName>
                                        </p:attrNameLst>
                                      </p:cBhvr>
                                      <p:to>
                                        <p:strVal val="visible"/>
                                      </p:to>
                                    </p:set>
                                    <p:animEffect transition="in" filter="fade">
                                      <p:cBhvr>
                                        <p:cTn id="42" dur="1000"/>
                                        <p:tgtEl>
                                          <p:spTgt spid="36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69">
                                            <p:txEl>
                                              <p:pRg st="8" end="8"/>
                                            </p:txEl>
                                          </p:spTgt>
                                        </p:tgtEl>
                                        <p:attrNameLst>
                                          <p:attrName>style.visibility</p:attrName>
                                        </p:attrNameLst>
                                      </p:cBhvr>
                                      <p:to>
                                        <p:strVal val="visible"/>
                                      </p:to>
                                    </p:set>
                                    <p:animEffect transition="in" filter="fade">
                                      <p:cBhvr>
                                        <p:cTn id="47" dur="1000"/>
                                        <p:tgtEl>
                                          <p:spTgt spid="36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9">
                                            <p:txEl>
                                              <p:pRg st="9" end="9"/>
                                            </p:txEl>
                                          </p:spTgt>
                                        </p:tgtEl>
                                        <p:attrNameLst>
                                          <p:attrName>style.visibility</p:attrName>
                                        </p:attrNameLst>
                                      </p:cBhvr>
                                      <p:to>
                                        <p:strVal val="visible"/>
                                      </p:to>
                                    </p:set>
                                    <p:animEffect transition="in" filter="fade">
                                      <p:cBhvr>
                                        <p:cTn id="52" dur="1000"/>
                                        <p:tgtEl>
                                          <p:spTgt spid="36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69">
                                            <p:txEl>
                                              <p:pRg st="10" end="10"/>
                                            </p:txEl>
                                          </p:spTgt>
                                        </p:tgtEl>
                                        <p:attrNameLst>
                                          <p:attrName>style.visibility</p:attrName>
                                        </p:attrNameLst>
                                      </p:cBhvr>
                                      <p:to>
                                        <p:strVal val="visible"/>
                                      </p:to>
                                    </p:set>
                                    <p:animEffect transition="in" filter="fade">
                                      <p:cBhvr>
                                        <p:cTn id="57" dur="1000"/>
                                        <p:tgtEl>
                                          <p:spTgt spid="369">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69">
                                            <p:txEl>
                                              <p:pRg st="11" end="11"/>
                                            </p:txEl>
                                          </p:spTgt>
                                        </p:tgtEl>
                                        <p:attrNameLst>
                                          <p:attrName>style.visibility</p:attrName>
                                        </p:attrNameLst>
                                      </p:cBhvr>
                                      <p:to>
                                        <p:strVal val="visible"/>
                                      </p:to>
                                    </p:set>
                                    <p:animEffect transition="in" filter="fade">
                                      <p:cBhvr>
                                        <p:cTn id="62" dur="1000"/>
                                        <p:tgtEl>
                                          <p:spTgt spid="369">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69">
                                            <p:txEl>
                                              <p:pRg st="12" end="12"/>
                                            </p:txEl>
                                          </p:spTgt>
                                        </p:tgtEl>
                                        <p:attrNameLst>
                                          <p:attrName>style.visibility</p:attrName>
                                        </p:attrNameLst>
                                      </p:cBhvr>
                                      <p:to>
                                        <p:strVal val="visible"/>
                                      </p:to>
                                    </p:set>
                                    <p:animEffect transition="in" filter="fade">
                                      <p:cBhvr>
                                        <p:cTn id="67" dur="1000"/>
                                        <p:tgtEl>
                                          <p:spTgt spid="36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9"/>
          <p:cNvSpPr txBox="1">
            <a:spLocks noGrp="1"/>
          </p:cNvSpPr>
          <p:nvPr>
            <p:ph type="title"/>
          </p:nvPr>
        </p:nvSpPr>
        <p:spPr>
          <a:xfrm>
            <a:off x="172325" y="159900"/>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latin typeface="Arial"/>
                <a:ea typeface="Arial"/>
                <a:cs typeface="Arial"/>
                <a:sym typeface="Arial"/>
              </a:rPr>
              <a:t>How do you think we could solve the buffelgrass problem?</a:t>
            </a:r>
            <a:endParaRPr>
              <a:latin typeface="Arial"/>
              <a:ea typeface="Arial"/>
              <a:cs typeface="Arial"/>
              <a:sym typeface="Arial"/>
            </a:endParaRPr>
          </a:p>
        </p:txBody>
      </p:sp>
      <p:sp>
        <p:nvSpPr>
          <p:cNvPr id="376" name="Google Shape;376;p59"/>
          <p:cNvSpPr txBox="1">
            <a:spLocks noGrp="1"/>
          </p:cNvSpPr>
          <p:nvPr>
            <p:ph type="body" idx="1"/>
          </p:nvPr>
        </p:nvSpPr>
        <p:spPr>
          <a:xfrm>
            <a:off x="311700" y="667900"/>
            <a:ext cx="8520600" cy="36360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000" b="1">
                <a:solidFill>
                  <a:srgbClr val="B16BAE"/>
                </a:solidFill>
                <a:latin typeface="Arial"/>
                <a:ea typeface="Arial"/>
                <a:cs typeface="Arial"/>
                <a:sym typeface="Arial"/>
              </a:rPr>
              <a:t>Dig out - manually remove- pull out roots</a:t>
            </a:r>
            <a:endParaRPr sz="2000" b="1">
              <a:solidFill>
                <a:srgbClr val="B16BAE"/>
              </a:solidFill>
              <a:latin typeface="Arial"/>
              <a:ea typeface="Arial"/>
              <a:cs typeface="Arial"/>
              <a:sym typeface="Arial"/>
            </a:endParaRPr>
          </a:p>
          <a:p>
            <a:pPr marL="0" lvl="0" indent="0" algn="l" rtl="0">
              <a:spcBef>
                <a:spcPts val="0"/>
              </a:spcBef>
              <a:spcAft>
                <a:spcPts val="0"/>
              </a:spcAft>
              <a:buNone/>
            </a:pPr>
            <a:r>
              <a:rPr lang="en" sz="2000" b="1">
                <a:solidFill>
                  <a:srgbClr val="B16BAE"/>
                </a:solidFill>
                <a:latin typeface="Arial"/>
                <a:ea typeface="Arial"/>
                <a:cs typeface="Arial"/>
                <a:sym typeface="Arial"/>
              </a:rPr>
              <a:t>Herbicide - people carry spray backpacks, vehicles and helicopters have spray tanks</a:t>
            </a:r>
            <a:endParaRPr sz="2000" b="1">
              <a:solidFill>
                <a:srgbClr val="B16BAE"/>
              </a:solidFill>
              <a:latin typeface="Arial"/>
              <a:ea typeface="Arial"/>
              <a:cs typeface="Arial"/>
              <a:sym typeface="Arial"/>
            </a:endParaRPr>
          </a:p>
          <a:p>
            <a:pPr marL="0" lvl="0" indent="0" algn="l" rtl="0">
              <a:spcBef>
                <a:spcPts val="0"/>
              </a:spcBef>
              <a:spcAft>
                <a:spcPts val="0"/>
              </a:spcAft>
              <a:buNone/>
            </a:pPr>
            <a:r>
              <a:rPr lang="en" sz="2000" b="1"/>
              <a:t>                 </a:t>
            </a:r>
            <a:endParaRPr sz="2000" b="1"/>
          </a:p>
          <a:p>
            <a:pPr marL="0" lvl="0" indent="0" algn="l" rtl="0">
              <a:spcBef>
                <a:spcPts val="0"/>
              </a:spcBef>
              <a:spcAft>
                <a:spcPts val="0"/>
              </a:spcAft>
              <a:buNone/>
            </a:pPr>
            <a:endParaRPr/>
          </a:p>
        </p:txBody>
      </p:sp>
      <p:pic>
        <p:nvPicPr>
          <p:cNvPr id="377" name="Google Shape;377;p59"/>
          <p:cNvPicPr preferRelativeResize="0"/>
          <p:nvPr/>
        </p:nvPicPr>
        <p:blipFill>
          <a:blip r:embed="rId3">
            <a:alphaModFix/>
          </a:blip>
          <a:stretch>
            <a:fillRect/>
          </a:stretch>
        </p:blipFill>
        <p:spPr>
          <a:xfrm>
            <a:off x="2725400" y="2960674"/>
            <a:ext cx="2574375" cy="1801600"/>
          </a:xfrm>
          <a:prstGeom prst="rect">
            <a:avLst/>
          </a:prstGeom>
          <a:noFill/>
          <a:ln>
            <a:noFill/>
          </a:ln>
        </p:spPr>
      </p:pic>
      <p:pic>
        <p:nvPicPr>
          <p:cNvPr id="378" name="Google Shape;378;p59"/>
          <p:cNvPicPr preferRelativeResize="0"/>
          <p:nvPr/>
        </p:nvPicPr>
        <p:blipFill>
          <a:blip r:embed="rId4">
            <a:alphaModFix/>
          </a:blip>
          <a:stretch>
            <a:fillRect/>
          </a:stretch>
        </p:blipFill>
        <p:spPr>
          <a:xfrm>
            <a:off x="6780925" y="1920700"/>
            <a:ext cx="1678100" cy="2841575"/>
          </a:xfrm>
          <a:prstGeom prst="rect">
            <a:avLst/>
          </a:prstGeom>
          <a:noFill/>
          <a:ln>
            <a:noFill/>
          </a:ln>
        </p:spPr>
      </p:pic>
      <p:pic>
        <p:nvPicPr>
          <p:cNvPr id="379" name="Google Shape;379;p59"/>
          <p:cNvPicPr preferRelativeResize="0"/>
          <p:nvPr/>
        </p:nvPicPr>
        <p:blipFill>
          <a:blip r:embed="rId5">
            <a:alphaModFix/>
          </a:blip>
          <a:stretch>
            <a:fillRect/>
          </a:stretch>
        </p:blipFill>
        <p:spPr>
          <a:xfrm>
            <a:off x="355825" y="1606772"/>
            <a:ext cx="6386250" cy="1353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1000"/>
                                        <p:tgtEl>
                                          <p:spTgt spid="3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1000"/>
                                        <p:tgtEl>
                                          <p:spTgt spid="3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8"/>
                                        </p:tgtEl>
                                        <p:attrNameLst>
                                          <p:attrName>style.visibility</p:attrName>
                                        </p:attrNameLst>
                                      </p:cBhvr>
                                      <p:to>
                                        <p:strVal val="visible"/>
                                      </p:to>
                                    </p:set>
                                    <p:animEffect transition="in" filter="fade">
                                      <p:cBhvr>
                                        <p:cTn id="17" dur="1000"/>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60"/>
          <p:cNvSpPr txBox="1">
            <a:spLocks noGrp="1"/>
          </p:cNvSpPr>
          <p:nvPr>
            <p:ph type="body" idx="4294967295"/>
          </p:nvPr>
        </p:nvSpPr>
        <p:spPr>
          <a:xfrm>
            <a:off x="311700" y="1389600"/>
            <a:ext cx="3280500" cy="3179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500" u="sng" dirty="0">
                <a:solidFill>
                  <a:srgbClr val="7167AD"/>
                </a:solidFill>
                <a:latin typeface="Arial"/>
                <a:ea typeface="Arial"/>
                <a:cs typeface="Arial"/>
                <a:sym typeface="Arial"/>
                <a:hlinkClick r:id="rId4"/>
              </a:rPr>
              <a:t>Saguaro National Park's Efforts</a:t>
            </a:r>
            <a:endParaRPr sz="2500" u="sng" dirty="0">
              <a:solidFill>
                <a:srgbClr val="7167AD"/>
              </a:solidFill>
              <a:latin typeface="Arial"/>
              <a:ea typeface="Arial"/>
              <a:cs typeface="Arial"/>
              <a:sym typeface="Arial"/>
            </a:endParaRPr>
          </a:p>
          <a:p>
            <a:pPr marL="0" lvl="0" indent="0" algn="l" rtl="0">
              <a:spcBef>
                <a:spcPts val="800"/>
              </a:spcBef>
              <a:spcAft>
                <a:spcPts val="0"/>
              </a:spcAft>
              <a:buNone/>
            </a:pPr>
            <a:endParaRPr sz="2500" dirty="0">
              <a:latin typeface="Coming Soon"/>
              <a:ea typeface="Coming Soon"/>
              <a:cs typeface="Coming Soon"/>
              <a:sym typeface="Coming Soon"/>
            </a:endParaRPr>
          </a:p>
        </p:txBody>
      </p:sp>
      <p:pic>
        <p:nvPicPr>
          <p:cNvPr id="2" name="tSCDgETDEdU"/>
          <p:cNvPicPr>
            <a:picLocks noRot="1" noChangeAspect="1"/>
          </p:cNvPicPr>
          <p:nvPr>
            <a:videoFile r:link="rId1"/>
          </p:nvPr>
        </p:nvPicPr>
        <p:blipFill>
          <a:blip r:embed="rId5"/>
          <a:stretch>
            <a:fillRect/>
          </a:stretch>
        </p:blipFill>
        <p:spPr>
          <a:xfrm>
            <a:off x="3336658" y="1567887"/>
            <a:ext cx="4991218" cy="280756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1"/>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b="1">
                <a:latin typeface="Arial"/>
                <a:ea typeface="Arial"/>
                <a:cs typeface="Arial"/>
                <a:sym typeface="Arial"/>
              </a:rPr>
              <a:t>Government $</a:t>
            </a:r>
            <a:endParaRPr b="1">
              <a:latin typeface="Arial"/>
              <a:ea typeface="Arial"/>
              <a:cs typeface="Arial"/>
              <a:sym typeface="Arial"/>
            </a:endParaRPr>
          </a:p>
        </p:txBody>
      </p:sp>
      <p:sp>
        <p:nvSpPr>
          <p:cNvPr id="391" name="Google Shape;391;p61"/>
          <p:cNvSpPr txBox="1">
            <a:spLocks noGrp="1"/>
          </p:cNvSpPr>
          <p:nvPr>
            <p:ph type="body" idx="1"/>
          </p:nvPr>
        </p:nvSpPr>
        <p:spPr>
          <a:xfrm>
            <a:off x="311700" y="1152475"/>
            <a:ext cx="39999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500" u="sng">
                <a:solidFill>
                  <a:srgbClr val="7167AD"/>
                </a:solidFill>
                <a:latin typeface="Arial"/>
                <a:ea typeface="Arial"/>
                <a:cs typeface="Arial"/>
                <a:sym typeface="Aria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Federal Funding</a:t>
            </a:r>
            <a:endParaRPr sz="2500">
              <a:solidFill>
                <a:srgbClr val="7167AD"/>
              </a:solidFill>
              <a:latin typeface="Arial"/>
              <a:ea typeface="Arial"/>
              <a:cs typeface="Arial"/>
              <a:sym typeface="Arial"/>
            </a:endParaRPr>
          </a:p>
        </p:txBody>
      </p:sp>
      <p:sp>
        <p:nvSpPr>
          <p:cNvPr id="392" name="Google Shape;392;p61"/>
          <p:cNvSpPr txBox="1">
            <a:spLocks noGrp="1"/>
          </p:cNvSpPr>
          <p:nvPr>
            <p:ph type="body" idx="2"/>
          </p:nvPr>
        </p:nvSpPr>
        <p:spPr>
          <a:xfrm>
            <a:off x="4832400" y="1152475"/>
            <a:ext cx="39999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endParaRPr/>
          </a:p>
        </p:txBody>
      </p:sp>
      <p:pic>
        <p:nvPicPr>
          <p:cNvPr id="393" name="Google Shape;393;p61"/>
          <p:cNvPicPr preferRelativeResize="0"/>
          <p:nvPr/>
        </p:nvPicPr>
        <p:blipFill>
          <a:blip r:embed="rId4">
            <a:alphaModFix/>
          </a:blip>
          <a:stretch>
            <a:fillRect/>
          </a:stretch>
        </p:blipFill>
        <p:spPr>
          <a:xfrm>
            <a:off x="2873503" y="242175"/>
            <a:ext cx="5958797" cy="3416400"/>
          </a:xfrm>
          <a:prstGeom prst="rect">
            <a:avLst/>
          </a:prstGeom>
          <a:noFill/>
          <a:ln>
            <a:noFill/>
          </a:ln>
        </p:spPr>
      </p:pic>
      <p:pic>
        <p:nvPicPr>
          <p:cNvPr id="394" name="Google Shape;394;p61"/>
          <p:cNvPicPr preferRelativeResize="0"/>
          <p:nvPr/>
        </p:nvPicPr>
        <p:blipFill>
          <a:blip r:embed="rId5">
            <a:alphaModFix/>
          </a:blip>
          <a:stretch>
            <a:fillRect/>
          </a:stretch>
        </p:blipFill>
        <p:spPr>
          <a:xfrm>
            <a:off x="311700" y="3492099"/>
            <a:ext cx="8279024" cy="1355200"/>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62"/>
          <p:cNvPicPr preferRelativeResize="0"/>
          <p:nvPr/>
        </p:nvPicPr>
        <p:blipFill>
          <a:blip r:embed="rId3">
            <a:alphaModFix/>
          </a:blip>
          <a:stretch>
            <a:fillRect/>
          </a:stretch>
        </p:blipFill>
        <p:spPr>
          <a:xfrm>
            <a:off x="152400" y="152400"/>
            <a:ext cx="8364625" cy="4838700"/>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3"/>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SzPts val="990"/>
              <a:buNone/>
            </a:pPr>
            <a:r>
              <a:rPr lang="en" sz="2520" b="1">
                <a:latin typeface="Arial"/>
                <a:ea typeface="Arial"/>
                <a:cs typeface="Arial"/>
                <a:sym typeface="Arial"/>
              </a:rPr>
              <a:t>Volunteers - Weed Wackers</a:t>
            </a:r>
            <a:endParaRPr sz="2520" b="1">
              <a:latin typeface="Arial"/>
              <a:ea typeface="Arial"/>
              <a:cs typeface="Arial"/>
              <a:sym typeface="Arial"/>
            </a:endParaRPr>
          </a:p>
        </p:txBody>
      </p:sp>
      <p:sp>
        <p:nvSpPr>
          <p:cNvPr id="405" name="Google Shape;405;p63"/>
          <p:cNvSpPr txBox="1">
            <a:spLocks noGrp="1"/>
          </p:cNvSpPr>
          <p:nvPr>
            <p:ph type="body" idx="1"/>
          </p:nvPr>
        </p:nvSpPr>
        <p:spPr>
          <a:xfrm>
            <a:off x="311700" y="1152475"/>
            <a:ext cx="8520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endParaRPr/>
          </a:p>
        </p:txBody>
      </p:sp>
      <p:pic>
        <p:nvPicPr>
          <p:cNvPr id="406" name="Google Shape;406;p63"/>
          <p:cNvPicPr preferRelativeResize="0"/>
          <p:nvPr/>
        </p:nvPicPr>
        <p:blipFill rotWithShape="1">
          <a:blip r:embed="rId3">
            <a:alphaModFix/>
          </a:blip>
          <a:srcRect t="10626"/>
          <a:stretch/>
        </p:blipFill>
        <p:spPr>
          <a:xfrm>
            <a:off x="333616" y="1152475"/>
            <a:ext cx="4408260" cy="3822600"/>
          </a:xfrm>
          <a:prstGeom prst="rect">
            <a:avLst/>
          </a:prstGeom>
          <a:noFill/>
          <a:ln>
            <a:noFill/>
          </a:ln>
        </p:spPr>
      </p:pic>
      <p:pic>
        <p:nvPicPr>
          <p:cNvPr id="407" name="Google Shape;407;p63"/>
          <p:cNvPicPr preferRelativeResize="0"/>
          <p:nvPr/>
        </p:nvPicPr>
        <p:blipFill>
          <a:blip r:embed="rId4">
            <a:alphaModFix/>
          </a:blip>
          <a:stretch>
            <a:fillRect/>
          </a:stretch>
        </p:blipFill>
        <p:spPr>
          <a:xfrm>
            <a:off x="5376700" y="103650"/>
            <a:ext cx="3767300" cy="4962125"/>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4"/>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SzPts val="990"/>
              <a:buNone/>
            </a:pPr>
            <a:r>
              <a:rPr lang="en" sz="2520" b="1">
                <a:latin typeface="Arial"/>
                <a:ea typeface="Arial"/>
                <a:cs typeface="Arial"/>
                <a:sym typeface="Arial"/>
              </a:rPr>
              <a:t>Desert Museum Coati Kids Club</a:t>
            </a:r>
            <a:endParaRPr sz="2520" b="1">
              <a:latin typeface="Arial"/>
              <a:ea typeface="Arial"/>
              <a:cs typeface="Arial"/>
              <a:sym typeface="Arial"/>
            </a:endParaRPr>
          </a:p>
        </p:txBody>
      </p:sp>
      <p:sp>
        <p:nvSpPr>
          <p:cNvPr id="413" name="Google Shape;413;p64"/>
          <p:cNvSpPr txBox="1">
            <a:spLocks noGrp="1"/>
          </p:cNvSpPr>
          <p:nvPr>
            <p:ph type="body" idx="1"/>
          </p:nvPr>
        </p:nvSpPr>
        <p:spPr>
          <a:xfrm>
            <a:off x="311700" y="1152475"/>
            <a:ext cx="8520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400" b="1">
                <a:solidFill>
                  <a:srgbClr val="B16BAE"/>
                </a:solidFill>
                <a:latin typeface="Arial"/>
                <a:ea typeface="Arial"/>
                <a:cs typeface="Arial"/>
                <a:sym typeface="Arial"/>
              </a:rPr>
              <a:t>Year 1 - 24 bags</a:t>
            </a:r>
            <a:endParaRPr sz="2400" b="1">
              <a:solidFill>
                <a:srgbClr val="B16BAE"/>
              </a:solidFill>
              <a:latin typeface="Arial"/>
              <a:ea typeface="Arial"/>
              <a:cs typeface="Arial"/>
              <a:sym typeface="Arial"/>
            </a:endParaRPr>
          </a:p>
          <a:p>
            <a:pPr marL="0" lvl="0" indent="0" algn="l" rtl="0">
              <a:spcBef>
                <a:spcPts val="0"/>
              </a:spcBef>
              <a:spcAft>
                <a:spcPts val="0"/>
              </a:spcAft>
              <a:buNone/>
            </a:pPr>
            <a:r>
              <a:rPr lang="en" sz="2400" b="1">
                <a:solidFill>
                  <a:srgbClr val="B16BAE"/>
                </a:solidFill>
                <a:latin typeface="Arial"/>
                <a:ea typeface="Arial"/>
                <a:cs typeface="Arial"/>
                <a:sym typeface="Arial"/>
              </a:rPr>
              <a:t>Year 2 - 10 bags</a:t>
            </a:r>
            <a:endParaRPr sz="2400" b="1">
              <a:solidFill>
                <a:srgbClr val="B16BAE"/>
              </a:solidFill>
              <a:latin typeface="Arial"/>
              <a:ea typeface="Arial"/>
              <a:cs typeface="Arial"/>
              <a:sym typeface="Arial"/>
            </a:endParaRPr>
          </a:p>
          <a:p>
            <a:pPr marL="0" lvl="0" indent="0" algn="l" rtl="0">
              <a:spcBef>
                <a:spcPts val="0"/>
              </a:spcBef>
              <a:spcAft>
                <a:spcPts val="0"/>
              </a:spcAft>
              <a:buNone/>
            </a:pPr>
            <a:r>
              <a:rPr lang="en" sz="2400" b="1">
                <a:solidFill>
                  <a:srgbClr val="B16BAE"/>
                </a:solidFill>
                <a:latin typeface="Arial"/>
                <a:ea typeface="Arial"/>
                <a:cs typeface="Arial"/>
                <a:sym typeface="Arial"/>
              </a:rPr>
              <a:t>Year 3 - 2 bags</a:t>
            </a:r>
            <a:endParaRPr sz="2400" b="1">
              <a:solidFill>
                <a:srgbClr val="B16BAE"/>
              </a:solidFill>
              <a:latin typeface="Arial"/>
              <a:ea typeface="Arial"/>
              <a:cs typeface="Arial"/>
              <a:sym typeface="Arial"/>
            </a:endParaRPr>
          </a:p>
        </p:txBody>
      </p:sp>
      <p:pic>
        <p:nvPicPr>
          <p:cNvPr id="414" name="Google Shape;414;p64"/>
          <p:cNvPicPr preferRelativeResize="0"/>
          <p:nvPr/>
        </p:nvPicPr>
        <p:blipFill>
          <a:blip r:embed="rId3">
            <a:alphaModFix/>
          </a:blip>
          <a:stretch>
            <a:fillRect/>
          </a:stretch>
        </p:blipFill>
        <p:spPr>
          <a:xfrm>
            <a:off x="7074403" y="194125"/>
            <a:ext cx="1681400" cy="1933200"/>
          </a:xfrm>
          <a:prstGeom prst="rect">
            <a:avLst/>
          </a:prstGeom>
          <a:noFill/>
          <a:ln>
            <a:noFill/>
          </a:ln>
        </p:spPr>
      </p:pic>
      <p:pic>
        <p:nvPicPr>
          <p:cNvPr id="415" name="Google Shape;415;p64"/>
          <p:cNvPicPr preferRelativeResize="0"/>
          <p:nvPr/>
        </p:nvPicPr>
        <p:blipFill>
          <a:blip r:embed="rId4">
            <a:alphaModFix/>
          </a:blip>
          <a:stretch>
            <a:fillRect/>
          </a:stretch>
        </p:blipFill>
        <p:spPr>
          <a:xfrm>
            <a:off x="2746900" y="2030275"/>
            <a:ext cx="5280025" cy="2832150"/>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65"/>
          <p:cNvPicPr preferRelativeResize="0"/>
          <p:nvPr/>
        </p:nvPicPr>
        <p:blipFill>
          <a:blip r:embed="rId3">
            <a:alphaModFix/>
          </a:blip>
          <a:stretch>
            <a:fillRect/>
          </a:stretch>
        </p:blipFill>
        <p:spPr>
          <a:xfrm>
            <a:off x="152400" y="152400"/>
            <a:ext cx="8903801" cy="4824700"/>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66"/>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7"/>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solidFill>
                  <a:schemeClr val="dk1"/>
                </a:solidFill>
                <a:highlight>
                  <a:srgbClr val="A6B727"/>
                </a:highlight>
                <a:latin typeface="Arial"/>
                <a:ea typeface="Arial"/>
                <a:cs typeface="Arial"/>
                <a:sym typeface="Arial"/>
              </a:rPr>
              <a:t>Elaborate </a:t>
            </a:r>
            <a:r>
              <a:rPr lang="en"/>
              <a:t>- </a:t>
            </a:r>
            <a:endParaRPr/>
          </a:p>
        </p:txBody>
      </p:sp>
      <p:sp>
        <p:nvSpPr>
          <p:cNvPr id="431" name="Google Shape;431;p67"/>
          <p:cNvSpPr txBox="1">
            <a:spLocks noGrp="1"/>
          </p:cNvSpPr>
          <p:nvPr>
            <p:ph type="body" idx="1"/>
          </p:nvPr>
        </p:nvSpPr>
        <p:spPr>
          <a:xfrm>
            <a:off x="311700" y="1152475"/>
            <a:ext cx="8520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endParaRPr>
              <a:highlight>
                <a:srgbClr val="FFFF00"/>
              </a:highlight>
            </a:endParaRPr>
          </a:p>
          <a:p>
            <a:pPr marL="0" lvl="0" indent="0" algn="l" rtl="0">
              <a:spcBef>
                <a:spcPts val="0"/>
              </a:spcBef>
              <a:spcAft>
                <a:spcPts val="0"/>
              </a:spcAft>
              <a:buNone/>
            </a:pPr>
            <a:endParaRPr>
              <a:highlight>
                <a:srgbClr val="FFFF00"/>
              </a:highlight>
            </a:endParaRPr>
          </a:p>
          <a:p>
            <a:pPr marL="0" lvl="0" indent="0" algn="l" rtl="0">
              <a:spcBef>
                <a:spcPts val="0"/>
              </a:spcBef>
              <a:spcAft>
                <a:spcPts val="0"/>
              </a:spcAft>
              <a:buNone/>
            </a:pPr>
            <a:r>
              <a:rPr lang="en" sz="2400">
                <a:latin typeface="Arial"/>
                <a:ea typeface="Arial"/>
                <a:cs typeface="Arial"/>
                <a:sym typeface="Arial"/>
              </a:rPr>
              <a:t>Let’s play a board game to explore buffelgrass –how it spreads and its effects.</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endParaRPr sz="2600">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 sz="2600" b="1">
                <a:solidFill>
                  <a:srgbClr val="7167AD"/>
                </a:solidFill>
                <a:latin typeface="Arial"/>
                <a:ea typeface="Arial"/>
                <a:cs typeface="Arial"/>
                <a:sym typeface="Arial"/>
              </a:rPr>
              <a:t>Warning: </a:t>
            </a:r>
            <a:r>
              <a:rPr lang="en" sz="2200">
                <a:latin typeface="Arial"/>
                <a:ea typeface="Arial"/>
                <a:cs typeface="Arial"/>
                <a:sym typeface="Arial"/>
              </a:rPr>
              <a:t> </a:t>
            </a:r>
            <a:r>
              <a:rPr lang="en" sz="2200" b="1">
                <a:solidFill>
                  <a:srgbClr val="B16BAE"/>
                </a:solidFill>
                <a:latin typeface="Arial"/>
                <a:ea typeface="Arial"/>
                <a:cs typeface="Arial"/>
                <a:sym typeface="Arial"/>
              </a:rPr>
              <a:t>You will be recording your learning on your handout!</a:t>
            </a:r>
            <a:endParaRPr sz="2200" b="1">
              <a:solidFill>
                <a:srgbClr val="B16BAE"/>
              </a:solidFill>
              <a:latin typeface="Arial"/>
              <a:ea typeface="Arial"/>
              <a:cs typeface="Arial"/>
              <a:sym typeface="Arial"/>
            </a:endParaRPr>
          </a:p>
          <a:p>
            <a:pPr marL="0" lvl="0" indent="0" algn="l" rtl="0">
              <a:spcBef>
                <a:spcPts val="0"/>
              </a:spcBef>
              <a:spcAft>
                <a:spcPts val="0"/>
              </a:spcAft>
              <a:buNone/>
            </a:pPr>
            <a:endParaRPr sz="2200">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2"/>
          <p:cNvSpPr txBox="1">
            <a:spLocks noGrp="1"/>
          </p:cNvSpPr>
          <p:nvPr>
            <p:ph type="title"/>
          </p:nvPr>
        </p:nvSpPr>
        <p:spPr>
          <a:xfrm>
            <a:off x="282725" y="262100"/>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SzPts val="990"/>
              <a:buNone/>
            </a:pPr>
            <a:r>
              <a:rPr lang="en" sz="2520" b="1">
                <a:latin typeface="Arial"/>
                <a:ea typeface="Arial"/>
                <a:cs typeface="Arial"/>
                <a:sym typeface="Arial"/>
              </a:rPr>
              <a:t>What did your group decide?</a:t>
            </a:r>
            <a:endParaRPr sz="2520" b="1">
              <a:latin typeface="Arial"/>
              <a:ea typeface="Arial"/>
              <a:cs typeface="Arial"/>
              <a:sym typeface="Arial"/>
            </a:endParaRPr>
          </a:p>
          <a:p>
            <a:pPr marL="0" lvl="0" indent="0" algn="l" rtl="0">
              <a:spcBef>
                <a:spcPts val="0"/>
              </a:spcBef>
              <a:spcAft>
                <a:spcPts val="0"/>
              </a:spcAft>
              <a:buSzPts val="990"/>
              <a:buNone/>
            </a:pPr>
            <a:endParaRPr sz="2520" b="1">
              <a:latin typeface="Arial"/>
              <a:ea typeface="Arial"/>
              <a:cs typeface="Arial"/>
              <a:sym typeface="Arial"/>
            </a:endParaRPr>
          </a:p>
        </p:txBody>
      </p:sp>
      <p:sp>
        <p:nvSpPr>
          <p:cNvPr id="178" name="Google Shape;178;p32"/>
          <p:cNvSpPr txBox="1">
            <a:spLocks noGrp="1"/>
          </p:cNvSpPr>
          <p:nvPr>
            <p:ph type="body" idx="1"/>
          </p:nvPr>
        </p:nvSpPr>
        <p:spPr>
          <a:xfrm>
            <a:off x="311700" y="1152475"/>
            <a:ext cx="8520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200" b="1">
                <a:solidFill>
                  <a:schemeClr val="dk1"/>
                </a:solidFill>
                <a:latin typeface="Arial"/>
                <a:ea typeface="Arial"/>
                <a:cs typeface="Arial"/>
                <a:sym typeface="Arial"/>
              </a:rPr>
              <a:t>What is being sold?</a:t>
            </a:r>
            <a:endParaRPr sz="2200" b="1">
              <a:solidFill>
                <a:schemeClr val="dk1"/>
              </a:solidFill>
              <a:latin typeface="Arial"/>
              <a:ea typeface="Arial"/>
              <a:cs typeface="Arial"/>
              <a:sym typeface="Arial"/>
            </a:endParaRPr>
          </a:p>
          <a:p>
            <a:pPr marL="0" lvl="0" indent="0" algn="l" rtl="0">
              <a:spcBef>
                <a:spcPts val="0"/>
              </a:spcBef>
              <a:spcAft>
                <a:spcPts val="0"/>
              </a:spcAft>
              <a:buNone/>
            </a:pPr>
            <a:endParaRPr sz="2200" b="1">
              <a:solidFill>
                <a:schemeClr val="dk1"/>
              </a:solidFill>
              <a:latin typeface="Arial"/>
              <a:ea typeface="Arial"/>
              <a:cs typeface="Arial"/>
              <a:sym typeface="Arial"/>
            </a:endParaRPr>
          </a:p>
          <a:p>
            <a:pPr marL="0" lvl="0" indent="0" algn="l" rtl="0">
              <a:spcBef>
                <a:spcPts val="0"/>
              </a:spcBef>
              <a:spcAft>
                <a:spcPts val="0"/>
              </a:spcAft>
              <a:buNone/>
            </a:pPr>
            <a:r>
              <a:rPr lang="en" sz="2200" b="1">
                <a:solidFill>
                  <a:schemeClr val="dk1"/>
                </a:solidFill>
                <a:latin typeface="Arial"/>
                <a:ea typeface="Arial"/>
                <a:cs typeface="Arial"/>
                <a:sym typeface="Arial"/>
              </a:rPr>
              <a:t>Who would by buying?</a:t>
            </a:r>
            <a:endParaRPr sz="2200" b="1">
              <a:solidFill>
                <a:schemeClr val="dk1"/>
              </a:solidFill>
              <a:latin typeface="Arial"/>
              <a:ea typeface="Arial"/>
              <a:cs typeface="Arial"/>
              <a:sym typeface="Arial"/>
            </a:endParaRPr>
          </a:p>
          <a:p>
            <a:pPr marL="0" lvl="0" indent="0" algn="l" rtl="0">
              <a:spcBef>
                <a:spcPts val="0"/>
              </a:spcBef>
              <a:spcAft>
                <a:spcPts val="0"/>
              </a:spcAft>
              <a:buNone/>
            </a:pPr>
            <a:endParaRPr sz="2200" b="1">
              <a:solidFill>
                <a:schemeClr val="dk1"/>
              </a:solidFill>
              <a:latin typeface="Arial"/>
              <a:ea typeface="Arial"/>
              <a:cs typeface="Arial"/>
              <a:sym typeface="Arial"/>
            </a:endParaRPr>
          </a:p>
          <a:p>
            <a:pPr marL="0" lvl="0" indent="0" algn="l" rtl="0">
              <a:spcBef>
                <a:spcPts val="0"/>
              </a:spcBef>
              <a:spcAft>
                <a:spcPts val="0"/>
              </a:spcAft>
              <a:buNone/>
            </a:pPr>
            <a:r>
              <a:rPr lang="en" sz="2200" b="1">
                <a:solidFill>
                  <a:schemeClr val="dk1"/>
                </a:solidFill>
                <a:latin typeface="Arial"/>
                <a:ea typeface="Arial"/>
                <a:cs typeface="Arial"/>
                <a:sym typeface="Arial"/>
              </a:rPr>
              <a:t>Why would they be </a:t>
            </a:r>
            <a:endParaRPr sz="2200" b="1">
              <a:solidFill>
                <a:schemeClr val="dk1"/>
              </a:solidFill>
              <a:latin typeface="Arial"/>
              <a:ea typeface="Arial"/>
              <a:cs typeface="Arial"/>
              <a:sym typeface="Arial"/>
            </a:endParaRPr>
          </a:p>
          <a:p>
            <a:pPr marL="0" lvl="0" indent="0" algn="l" rtl="0">
              <a:spcBef>
                <a:spcPts val="0"/>
              </a:spcBef>
              <a:spcAft>
                <a:spcPts val="0"/>
              </a:spcAft>
              <a:buNone/>
            </a:pPr>
            <a:r>
              <a:rPr lang="en" sz="2200" b="1">
                <a:solidFill>
                  <a:schemeClr val="dk1"/>
                </a:solidFill>
                <a:latin typeface="Arial"/>
                <a:ea typeface="Arial"/>
                <a:cs typeface="Arial"/>
                <a:sym typeface="Arial"/>
              </a:rPr>
              <a:t>buying?</a:t>
            </a:r>
            <a:endParaRPr sz="2200" b="1">
              <a:solidFill>
                <a:schemeClr val="dk1"/>
              </a:solidFill>
              <a:latin typeface="Arial"/>
              <a:ea typeface="Arial"/>
              <a:cs typeface="Arial"/>
              <a:sym typeface="Arial"/>
            </a:endParaRPr>
          </a:p>
          <a:p>
            <a:pPr marL="0" lvl="0" indent="0" algn="l" rtl="0">
              <a:spcBef>
                <a:spcPts val="0"/>
              </a:spcBef>
              <a:spcAft>
                <a:spcPts val="0"/>
              </a:spcAft>
              <a:buNone/>
            </a:pPr>
            <a:endParaRPr sz="2200">
              <a:latin typeface="Arial"/>
              <a:ea typeface="Arial"/>
              <a:cs typeface="Arial"/>
              <a:sym typeface="Arial"/>
            </a:endParaRPr>
          </a:p>
        </p:txBody>
      </p:sp>
      <p:pic>
        <p:nvPicPr>
          <p:cNvPr id="179" name="Google Shape;179;p32"/>
          <p:cNvPicPr preferRelativeResize="0"/>
          <p:nvPr/>
        </p:nvPicPr>
        <p:blipFill rotWithShape="1">
          <a:blip r:embed="rId3">
            <a:alphaModFix/>
          </a:blip>
          <a:srcRect r="3929" b="3269"/>
          <a:stretch/>
        </p:blipFill>
        <p:spPr>
          <a:xfrm>
            <a:off x="3434050" y="1017725"/>
            <a:ext cx="5485700" cy="3745975"/>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68"/>
          <p:cNvPicPr preferRelativeResize="0"/>
          <p:nvPr/>
        </p:nvPicPr>
        <p:blipFill>
          <a:blip r:embed="rId3">
            <a:alphaModFix/>
          </a:blip>
          <a:stretch>
            <a:fillRect/>
          </a:stretch>
        </p:blipFill>
        <p:spPr>
          <a:xfrm>
            <a:off x="436425" y="221425"/>
            <a:ext cx="4495075" cy="3732001"/>
          </a:xfrm>
          <a:prstGeom prst="rect">
            <a:avLst/>
          </a:prstGeom>
          <a:noFill/>
          <a:ln>
            <a:noFill/>
          </a:ln>
        </p:spPr>
      </p:pic>
      <p:pic>
        <p:nvPicPr>
          <p:cNvPr id="437" name="Google Shape;437;p68"/>
          <p:cNvPicPr preferRelativeResize="0"/>
          <p:nvPr/>
        </p:nvPicPr>
        <p:blipFill>
          <a:blip r:embed="rId4">
            <a:alphaModFix/>
          </a:blip>
          <a:stretch>
            <a:fillRect/>
          </a:stretch>
        </p:blipFill>
        <p:spPr>
          <a:xfrm>
            <a:off x="4750874" y="2802499"/>
            <a:ext cx="4174325" cy="2010250"/>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69"/>
          <p:cNvPicPr preferRelativeResize="0"/>
          <p:nvPr/>
        </p:nvPicPr>
        <p:blipFill>
          <a:blip r:embed="rId3">
            <a:alphaModFix/>
          </a:blip>
          <a:stretch>
            <a:fillRect/>
          </a:stretch>
        </p:blipFill>
        <p:spPr>
          <a:xfrm>
            <a:off x="381500" y="346350"/>
            <a:ext cx="7496175" cy="2476500"/>
          </a:xfrm>
          <a:prstGeom prst="rect">
            <a:avLst/>
          </a:prstGeom>
          <a:noFill/>
          <a:ln>
            <a:noFill/>
          </a:ln>
        </p:spPr>
      </p:pic>
      <p:sp>
        <p:nvSpPr>
          <p:cNvPr id="443" name="Google Shape;443;p69"/>
          <p:cNvSpPr txBox="1">
            <a:spLocks noGrp="1"/>
          </p:cNvSpPr>
          <p:nvPr>
            <p:ph type="body" idx="1"/>
          </p:nvPr>
        </p:nvSpPr>
        <p:spPr>
          <a:xfrm>
            <a:off x="355350" y="2857675"/>
            <a:ext cx="8520600" cy="1840800"/>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SzPts val="358"/>
              <a:buNone/>
            </a:pPr>
            <a:r>
              <a:rPr lang="en" sz="1885" b="1" i="1" u="sng">
                <a:latin typeface="Arial"/>
                <a:ea typeface="Arial"/>
                <a:cs typeface="Arial"/>
                <a:sym typeface="Arial"/>
              </a:rPr>
              <a:t>Checking for Understanding:</a:t>
            </a:r>
            <a:endParaRPr sz="1885" b="1" i="1" u="sng">
              <a:latin typeface="Arial"/>
              <a:ea typeface="Arial"/>
              <a:cs typeface="Arial"/>
              <a:sym typeface="Arial"/>
            </a:endParaRPr>
          </a:p>
          <a:p>
            <a:pPr marL="0" lvl="0" indent="0" algn="ctr" rtl="0">
              <a:spcBef>
                <a:spcPts val="800"/>
              </a:spcBef>
              <a:spcAft>
                <a:spcPts val="0"/>
              </a:spcAft>
              <a:buSzPts val="358"/>
              <a:buNone/>
            </a:pPr>
            <a:r>
              <a:rPr lang="en" sz="1885" b="1">
                <a:latin typeface="Arial"/>
                <a:ea typeface="Arial"/>
                <a:cs typeface="Arial"/>
                <a:sym typeface="Arial"/>
              </a:rPr>
              <a:t>How many players?</a:t>
            </a:r>
            <a:endParaRPr sz="1885" b="1">
              <a:latin typeface="Arial"/>
              <a:ea typeface="Arial"/>
              <a:cs typeface="Arial"/>
              <a:sym typeface="Arial"/>
            </a:endParaRPr>
          </a:p>
          <a:p>
            <a:pPr marL="0" lvl="0" indent="0" algn="ctr" rtl="0">
              <a:spcBef>
                <a:spcPts val="800"/>
              </a:spcBef>
              <a:spcAft>
                <a:spcPts val="0"/>
              </a:spcAft>
              <a:buSzPts val="358"/>
              <a:buNone/>
            </a:pPr>
            <a:r>
              <a:rPr lang="en" sz="1885" b="1">
                <a:latin typeface="Arial"/>
                <a:ea typeface="Arial"/>
                <a:cs typeface="Arial"/>
                <a:sym typeface="Arial"/>
              </a:rPr>
              <a:t>Where do you place the animal and plant cards?</a:t>
            </a:r>
            <a:endParaRPr sz="1885" b="1">
              <a:latin typeface="Arial"/>
              <a:ea typeface="Arial"/>
              <a:cs typeface="Arial"/>
              <a:sym typeface="Arial"/>
            </a:endParaRPr>
          </a:p>
          <a:p>
            <a:pPr marL="0" lvl="0" indent="0" algn="ctr" rtl="0">
              <a:spcBef>
                <a:spcPts val="800"/>
              </a:spcBef>
              <a:spcAft>
                <a:spcPts val="0"/>
              </a:spcAft>
              <a:buSzPts val="358"/>
              <a:buNone/>
            </a:pPr>
            <a:r>
              <a:rPr lang="en" sz="1885" b="1">
                <a:latin typeface="Arial"/>
                <a:ea typeface="Arial"/>
                <a:cs typeface="Arial"/>
                <a:sym typeface="Arial"/>
              </a:rPr>
              <a:t>Where do you place the buffelgrass seed and buffelgrass plant cards?</a:t>
            </a:r>
            <a:endParaRPr sz="1885" b="1">
              <a:latin typeface="Arial"/>
              <a:ea typeface="Arial"/>
              <a:cs typeface="Arial"/>
              <a:sym typeface="Arial"/>
            </a:endParaRPr>
          </a:p>
          <a:p>
            <a:pPr marL="0" lvl="0" indent="0" algn="ctr" rtl="0">
              <a:spcBef>
                <a:spcPts val="800"/>
              </a:spcBef>
              <a:spcAft>
                <a:spcPts val="0"/>
              </a:spcAft>
              <a:buSzPts val="358"/>
              <a:buNone/>
            </a:pPr>
            <a:r>
              <a:rPr lang="en" sz="1885" b="1">
                <a:latin typeface="Arial"/>
                <a:ea typeface="Arial"/>
                <a:cs typeface="Arial"/>
                <a:sym typeface="Arial"/>
              </a:rPr>
              <a:t>How can you decide as a team together who goes first, second, etc?</a:t>
            </a:r>
            <a:endParaRPr sz="1885" b="1">
              <a:latin typeface="Arial"/>
              <a:ea typeface="Arial"/>
              <a:cs typeface="Arial"/>
              <a:sym typeface="Arial"/>
            </a:endParaRPr>
          </a:p>
          <a:p>
            <a:pPr marL="0" lvl="0" indent="0" algn="ctr" rtl="0">
              <a:spcBef>
                <a:spcPts val="800"/>
              </a:spcBef>
              <a:spcAft>
                <a:spcPts val="0"/>
              </a:spcAft>
              <a:buSzPts val="358"/>
              <a:buNone/>
            </a:pPr>
            <a:endParaRPr sz="1885" b="1">
              <a:latin typeface="Arial"/>
              <a:ea typeface="Arial"/>
              <a:cs typeface="Arial"/>
              <a:sym typeface="Arial"/>
            </a:endParaRPr>
          </a:p>
          <a:p>
            <a:pPr marL="0" lvl="0" indent="0" algn="ctr" rtl="0">
              <a:spcBef>
                <a:spcPts val="800"/>
              </a:spcBef>
              <a:spcAft>
                <a:spcPts val="0"/>
              </a:spcAft>
              <a:buSzPts val="358"/>
              <a:buNone/>
            </a:pPr>
            <a:endParaRPr sz="1885" b="1">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3">
                                            <p:txEl>
                                              <p:pRg st="0" end="0"/>
                                            </p:txEl>
                                          </p:spTgt>
                                        </p:tgtEl>
                                        <p:attrNameLst>
                                          <p:attrName>style.visibility</p:attrName>
                                        </p:attrNameLst>
                                      </p:cBhvr>
                                      <p:to>
                                        <p:strVal val="visible"/>
                                      </p:to>
                                    </p:set>
                                    <p:animEffect transition="in" filter="fade">
                                      <p:cBhvr>
                                        <p:cTn id="7" dur="1000"/>
                                        <p:tgtEl>
                                          <p:spTgt spid="4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3">
                                            <p:txEl>
                                              <p:pRg st="1" end="1"/>
                                            </p:txEl>
                                          </p:spTgt>
                                        </p:tgtEl>
                                        <p:attrNameLst>
                                          <p:attrName>style.visibility</p:attrName>
                                        </p:attrNameLst>
                                      </p:cBhvr>
                                      <p:to>
                                        <p:strVal val="visible"/>
                                      </p:to>
                                    </p:set>
                                    <p:animEffect transition="in" filter="fade">
                                      <p:cBhvr>
                                        <p:cTn id="12" dur="1000"/>
                                        <p:tgtEl>
                                          <p:spTgt spid="4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3">
                                            <p:txEl>
                                              <p:pRg st="2" end="2"/>
                                            </p:txEl>
                                          </p:spTgt>
                                        </p:tgtEl>
                                        <p:attrNameLst>
                                          <p:attrName>style.visibility</p:attrName>
                                        </p:attrNameLst>
                                      </p:cBhvr>
                                      <p:to>
                                        <p:strVal val="visible"/>
                                      </p:to>
                                    </p:set>
                                    <p:animEffect transition="in" filter="fade">
                                      <p:cBhvr>
                                        <p:cTn id="17" dur="1000"/>
                                        <p:tgtEl>
                                          <p:spTgt spid="4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3">
                                            <p:txEl>
                                              <p:pRg st="3" end="3"/>
                                            </p:txEl>
                                          </p:spTgt>
                                        </p:tgtEl>
                                        <p:attrNameLst>
                                          <p:attrName>style.visibility</p:attrName>
                                        </p:attrNameLst>
                                      </p:cBhvr>
                                      <p:to>
                                        <p:strVal val="visible"/>
                                      </p:to>
                                    </p:set>
                                    <p:animEffect transition="in" filter="fade">
                                      <p:cBhvr>
                                        <p:cTn id="22" dur="1000"/>
                                        <p:tgtEl>
                                          <p:spTgt spid="4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3">
                                            <p:txEl>
                                              <p:pRg st="4" end="4"/>
                                            </p:txEl>
                                          </p:spTgt>
                                        </p:tgtEl>
                                        <p:attrNameLst>
                                          <p:attrName>style.visibility</p:attrName>
                                        </p:attrNameLst>
                                      </p:cBhvr>
                                      <p:to>
                                        <p:strVal val="visible"/>
                                      </p:to>
                                    </p:set>
                                    <p:animEffect transition="in" filter="fade">
                                      <p:cBhvr>
                                        <p:cTn id="27" dur="1000"/>
                                        <p:tgtEl>
                                          <p:spTgt spid="4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3">
                                            <p:txEl>
                                              <p:pRg st="5" end="5"/>
                                            </p:txEl>
                                          </p:spTgt>
                                        </p:tgtEl>
                                        <p:attrNameLst>
                                          <p:attrName>style.visibility</p:attrName>
                                        </p:attrNameLst>
                                      </p:cBhvr>
                                      <p:to>
                                        <p:strVal val="visible"/>
                                      </p:to>
                                    </p:set>
                                    <p:animEffect transition="in" filter="fade">
                                      <p:cBhvr>
                                        <p:cTn id="32" dur="1000"/>
                                        <p:tgtEl>
                                          <p:spTgt spid="44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3">
                                            <p:txEl>
                                              <p:pRg st="6" end="6"/>
                                            </p:txEl>
                                          </p:spTgt>
                                        </p:tgtEl>
                                        <p:attrNameLst>
                                          <p:attrName>style.visibility</p:attrName>
                                        </p:attrNameLst>
                                      </p:cBhvr>
                                      <p:to>
                                        <p:strVal val="visible"/>
                                      </p:to>
                                    </p:set>
                                    <p:animEffect transition="in" filter="fade">
                                      <p:cBhvr>
                                        <p:cTn id="37" dur="1000"/>
                                        <p:tgtEl>
                                          <p:spTgt spid="4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70"/>
          <p:cNvPicPr preferRelativeResize="0"/>
          <p:nvPr/>
        </p:nvPicPr>
        <p:blipFill>
          <a:blip r:embed="rId3">
            <a:alphaModFix/>
          </a:blip>
          <a:stretch>
            <a:fillRect/>
          </a:stretch>
        </p:blipFill>
        <p:spPr>
          <a:xfrm>
            <a:off x="4227725" y="224825"/>
            <a:ext cx="4692525" cy="4739149"/>
          </a:xfrm>
          <a:prstGeom prst="rect">
            <a:avLst/>
          </a:prstGeom>
          <a:noFill/>
          <a:ln>
            <a:noFill/>
          </a:ln>
        </p:spPr>
      </p:pic>
      <p:sp>
        <p:nvSpPr>
          <p:cNvPr id="449" name="Google Shape;449;p70"/>
          <p:cNvSpPr txBox="1"/>
          <p:nvPr/>
        </p:nvSpPr>
        <p:spPr>
          <a:xfrm>
            <a:off x="429050" y="324450"/>
            <a:ext cx="3596100" cy="449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t>Student Roles </a:t>
            </a:r>
            <a:endParaRPr sz="2500"/>
          </a:p>
          <a:p>
            <a:pPr marL="0" lvl="0" indent="0" algn="l" rtl="0">
              <a:spcBef>
                <a:spcPts val="0"/>
              </a:spcBef>
              <a:spcAft>
                <a:spcPts val="0"/>
              </a:spcAft>
              <a:buNone/>
            </a:pPr>
            <a:endParaRPr sz="1700"/>
          </a:p>
          <a:p>
            <a:pPr marL="457200" lvl="0" indent="-336550" algn="l" rtl="0">
              <a:spcBef>
                <a:spcPts val="0"/>
              </a:spcBef>
              <a:spcAft>
                <a:spcPts val="0"/>
              </a:spcAft>
              <a:buSzPts val="1700"/>
              <a:buChar char="●"/>
            </a:pPr>
            <a:r>
              <a:rPr lang="en" sz="1700" b="1"/>
              <a:t>Material Manager</a:t>
            </a:r>
            <a:r>
              <a:rPr lang="en" sz="1700"/>
              <a:t>: </a:t>
            </a:r>
            <a:r>
              <a:rPr lang="en" sz="1700" b="1">
                <a:solidFill>
                  <a:schemeClr val="accent1"/>
                </a:solidFill>
              </a:rPr>
              <a:t>is</a:t>
            </a:r>
            <a:r>
              <a:rPr lang="en" sz="1700">
                <a:solidFill>
                  <a:schemeClr val="accent1"/>
                </a:solidFill>
              </a:rPr>
              <a:t> </a:t>
            </a:r>
            <a:r>
              <a:rPr lang="en" sz="1700" b="1">
                <a:solidFill>
                  <a:srgbClr val="A6B727"/>
                </a:solidFill>
              </a:rPr>
              <a:t>responsible for getting/returning materials to teacher </a:t>
            </a:r>
            <a:endParaRPr sz="1700" b="1">
              <a:solidFill>
                <a:srgbClr val="A6B727"/>
              </a:solidFill>
            </a:endParaRPr>
          </a:p>
          <a:p>
            <a:pPr marL="457200" lvl="0" indent="-336550" algn="l" rtl="0">
              <a:spcBef>
                <a:spcPts val="0"/>
              </a:spcBef>
              <a:spcAft>
                <a:spcPts val="0"/>
              </a:spcAft>
              <a:buSzPts val="1700"/>
              <a:buFont typeface="Comfortaa"/>
              <a:buChar char="●"/>
            </a:pPr>
            <a:r>
              <a:rPr lang="en" sz="1700" b="1"/>
              <a:t>Rule Follower</a:t>
            </a:r>
            <a:r>
              <a:rPr lang="en" sz="1700"/>
              <a:t>: </a:t>
            </a:r>
            <a:r>
              <a:rPr lang="en" sz="1700" b="1">
                <a:solidFill>
                  <a:srgbClr val="B16BAE"/>
                </a:solidFill>
              </a:rPr>
              <a:t>is in charge of the rule sheet and informing group about what to do</a:t>
            </a:r>
            <a:endParaRPr sz="1700" b="1">
              <a:solidFill>
                <a:srgbClr val="B16BAE"/>
              </a:solidFill>
            </a:endParaRPr>
          </a:p>
          <a:p>
            <a:pPr marL="457200" lvl="0" indent="-336550" algn="l" rtl="0">
              <a:spcBef>
                <a:spcPts val="0"/>
              </a:spcBef>
              <a:spcAft>
                <a:spcPts val="0"/>
              </a:spcAft>
              <a:buSzPts val="1700"/>
              <a:buFont typeface="Comfortaa"/>
              <a:buChar char="●"/>
            </a:pPr>
            <a:r>
              <a:rPr lang="en" sz="1700" b="1"/>
              <a:t>Seed Sorter</a:t>
            </a:r>
            <a:r>
              <a:rPr lang="en" sz="1700"/>
              <a:t>: </a:t>
            </a:r>
            <a:r>
              <a:rPr lang="en" sz="1700" b="1">
                <a:solidFill>
                  <a:srgbClr val="7167AD"/>
                </a:solidFill>
              </a:rPr>
              <a:t>is in charge of distributing/collecting buffelgrass seed cards </a:t>
            </a:r>
            <a:endParaRPr sz="1700" b="1">
              <a:solidFill>
                <a:srgbClr val="7167AD"/>
              </a:solidFill>
            </a:endParaRPr>
          </a:p>
          <a:p>
            <a:pPr marL="457200" lvl="0" indent="-336550" algn="l" rtl="0">
              <a:spcBef>
                <a:spcPts val="0"/>
              </a:spcBef>
              <a:spcAft>
                <a:spcPts val="0"/>
              </a:spcAft>
              <a:buSzPts val="1700"/>
              <a:buFont typeface="Comfortaa"/>
              <a:buChar char="●"/>
            </a:pPr>
            <a:r>
              <a:rPr lang="en" sz="1700" b="1"/>
              <a:t>Plant Person</a:t>
            </a:r>
            <a:r>
              <a:rPr lang="en" sz="1700"/>
              <a:t>: </a:t>
            </a:r>
            <a:r>
              <a:rPr lang="en" sz="1700" b="1">
                <a:solidFill>
                  <a:srgbClr val="A6B727"/>
                </a:solidFill>
              </a:rPr>
              <a:t>in charge of distributing/collecting buffelgrass plant cards </a:t>
            </a:r>
            <a:endParaRPr sz="1700" b="1">
              <a:solidFill>
                <a:srgbClr val="A6B727"/>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1"/>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latin typeface="Arial"/>
                <a:ea typeface="Arial"/>
                <a:cs typeface="Arial"/>
                <a:sym typeface="Arial"/>
              </a:rPr>
              <a:t>As you play, have fun! Record your learnings on your handout:</a:t>
            </a:r>
            <a:endParaRPr>
              <a:latin typeface="Arial"/>
              <a:ea typeface="Arial"/>
              <a:cs typeface="Arial"/>
              <a:sym typeface="Arial"/>
            </a:endParaRPr>
          </a:p>
        </p:txBody>
      </p:sp>
      <p:sp>
        <p:nvSpPr>
          <p:cNvPr id="455" name="Google Shape;455;p71"/>
          <p:cNvSpPr txBox="1">
            <a:spLocks noGrp="1"/>
          </p:cNvSpPr>
          <p:nvPr>
            <p:ph type="body" idx="1"/>
          </p:nvPr>
        </p:nvSpPr>
        <p:spPr>
          <a:xfrm>
            <a:off x="311700" y="1412750"/>
            <a:ext cx="8520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solidFill>
                  <a:schemeClr val="dk1"/>
                </a:solidFill>
              </a:rPr>
              <a:t>My biggest learnings from playing the Buffelgrass Game were:</a:t>
            </a:r>
            <a:endParaRPr>
              <a:solidFill>
                <a:schemeClr val="dk1"/>
              </a:solidFill>
            </a:endParaRPr>
          </a:p>
          <a:p>
            <a:pPr marL="0" lvl="0" indent="0" algn="l" rtl="0">
              <a:spcBef>
                <a:spcPts val="0"/>
              </a:spcBef>
              <a:spcAft>
                <a:spcPts val="0"/>
              </a:spcAft>
              <a:buNone/>
            </a:pPr>
            <a:r>
              <a:rPr lang="en" sz="1100">
                <a:solidFill>
                  <a:schemeClr val="dk1"/>
                </a:solidFill>
              </a:rPr>
              <a:t>1.______________________________________________________________________________________</a:t>
            </a: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r>
              <a:rPr lang="en" sz="1100">
                <a:solidFill>
                  <a:schemeClr val="dk1"/>
                </a:solidFill>
              </a:rPr>
              <a:t>________________________________________________________________________________________</a:t>
            </a: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r>
              <a:rPr lang="en" sz="1100">
                <a:solidFill>
                  <a:schemeClr val="dk1"/>
                </a:solidFill>
              </a:rPr>
              <a:t>2.______________________________________________________________________________________</a:t>
            </a: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r>
              <a:rPr lang="en" sz="1100">
                <a:solidFill>
                  <a:schemeClr val="dk1"/>
                </a:solidFill>
              </a:rPr>
              <a:t>________________________________________________________________________________________</a:t>
            </a: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r>
              <a:rPr lang="en" sz="1100">
                <a:solidFill>
                  <a:schemeClr val="dk1"/>
                </a:solidFill>
              </a:rPr>
              <a:t>3.______________________________________________________________________________________</a:t>
            </a: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r>
              <a:rPr lang="en" sz="1100">
                <a:solidFill>
                  <a:schemeClr val="dk1"/>
                </a:solidFill>
              </a:rPr>
              <a:t>________________________________________________________________________________________</a:t>
            </a: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72"/>
          <p:cNvSpPr txBox="1">
            <a:spLocks noGrp="1"/>
          </p:cNvSpPr>
          <p:nvPr>
            <p:ph type="title"/>
          </p:nvPr>
        </p:nvSpPr>
        <p:spPr>
          <a:xfrm>
            <a:off x="311700" y="172300"/>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latin typeface="Arial"/>
                <a:ea typeface="Arial"/>
                <a:cs typeface="Arial"/>
                <a:sym typeface="Arial"/>
              </a:rPr>
              <a:t>Checking for Understanding</a:t>
            </a:r>
            <a:endParaRPr>
              <a:latin typeface="Arial"/>
              <a:ea typeface="Arial"/>
              <a:cs typeface="Arial"/>
              <a:sym typeface="Arial"/>
            </a:endParaRPr>
          </a:p>
        </p:txBody>
      </p:sp>
      <p:sp>
        <p:nvSpPr>
          <p:cNvPr id="461" name="Google Shape;461;p72"/>
          <p:cNvSpPr txBox="1">
            <a:spLocks noGrp="1"/>
          </p:cNvSpPr>
          <p:nvPr>
            <p:ph type="body" idx="1"/>
          </p:nvPr>
        </p:nvSpPr>
        <p:spPr>
          <a:xfrm>
            <a:off x="311700" y="896125"/>
            <a:ext cx="8520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300">
                <a:latin typeface="Arial"/>
                <a:ea typeface="Arial"/>
                <a:cs typeface="Arial"/>
                <a:sym typeface="Arial"/>
              </a:rPr>
              <a:t>1.Where does the group place animal and plant cards?</a:t>
            </a:r>
            <a:endParaRPr sz="2300">
              <a:latin typeface="Arial"/>
              <a:ea typeface="Arial"/>
              <a:cs typeface="Arial"/>
              <a:sym typeface="Arial"/>
            </a:endParaRPr>
          </a:p>
          <a:p>
            <a:pPr marL="0" lvl="0" indent="457200" algn="l" rtl="0">
              <a:spcBef>
                <a:spcPts val="0"/>
              </a:spcBef>
              <a:spcAft>
                <a:spcPts val="0"/>
              </a:spcAft>
              <a:buNone/>
            </a:pPr>
            <a:r>
              <a:rPr lang="en" sz="2300" b="1">
                <a:solidFill>
                  <a:srgbClr val="B16BAE"/>
                </a:solidFill>
                <a:latin typeface="Arial"/>
                <a:ea typeface="Arial"/>
                <a:cs typeface="Arial"/>
                <a:sym typeface="Arial"/>
              </a:rPr>
              <a:t>Where you think they might live</a:t>
            </a:r>
            <a:endParaRPr sz="2300" b="1">
              <a:solidFill>
                <a:srgbClr val="B16BAE"/>
              </a:solidFill>
              <a:latin typeface="Arial"/>
              <a:ea typeface="Arial"/>
              <a:cs typeface="Arial"/>
              <a:sym typeface="Arial"/>
            </a:endParaRPr>
          </a:p>
          <a:p>
            <a:pPr marL="0" lvl="0" indent="0" algn="l" rtl="0">
              <a:spcBef>
                <a:spcPts val="0"/>
              </a:spcBef>
              <a:spcAft>
                <a:spcPts val="0"/>
              </a:spcAft>
              <a:buNone/>
            </a:pPr>
            <a:r>
              <a:rPr lang="en" sz="2300">
                <a:latin typeface="Arial"/>
                <a:ea typeface="Arial"/>
                <a:cs typeface="Arial"/>
                <a:sym typeface="Arial"/>
              </a:rPr>
              <a:t>2. How many buffelgrass plant cards do you begin with? Where do you place them?</a:t>
            </a:r>
            <a:endParaRPr sz="2300">
              <a:latin typeface="Arial"/>
              <a:ea typeface="Arial"/>
              <a:cs typeface="Arial"/>
              <a:sym typeface="Arial"/>
            </a:endParaRPr>
          </a:p>
          <a:p>
            <a:pPr marL="0" lvl="0" indent="457200" algn="l" rtl="0">
              <a:spcBef>
                <a:spcPts val="0"/>
              </a:spcBef>
              <a:spcAft>
                <a:spcPts val="0"/>
              </a:spcAft>
              <a:buNone/>
            </a:pPr>
            <a:r>
              <a:rPr lang="en" sz="2300" b="1">
                <a:solidFill>
                  <a:srgbClr val="B16BAE"/>
                </a:solidFill>
                <a:latin typeface="Arial"/>
                <a:ea typeface="Arial"/>
                <a:cs typeface="Arial"/>
                <a:sym typeface="Arial"/>
              </a:rPr>
              <a:t>Somewhere among the desert animals and plants</a:t>
            </a:r>
            <a:endParaRPr sz="2300" b="1">
              <a:solidFill>
                <a:srgbClr val="B16BAE"/>
              </a:solidFill>
              <a:latin typeface="Arial"/>
              <a:ea typeface="Arial"/>
              <a:cs typeface="Arial"/>
              <a:sym typeface="Arial"/>
            </a:endParaRPr>
          </a:p>
          <a:p>
            <a:pPr marL="0" lvl="0" indent="0" algn="l" rtl="0">
              <a:spcBef>
                <a:spcPts val="0"/>
              </a:spcBef>
              <a:spcAft>
                <a:spcPts val="0"/>
              </a:spcAft>
              <a:buNone/>
            </a:pPr>
            <a:r>
              <a:rPr lang="en" sz="2300">
                <a:solidFill>
                  <a:srgbClr val="A6B727"/>
                </a:solidFill>
                <a:latin typeface="Arial"/>
                <a:ea typeface="Arial"/>
                <a:cs typeface="Arial"/>
                <a:sym typeface="Arial"/>
              </a:rPr>
              <a:t>3. When you roll the dice, what does the number on the dice tell you?</a:t>
            </a:r>
            <a:endParaRPr sz="2300">
              <a:solidFill>
                <a:srgbClr val="A6B727"/>
              </a:solidFill>
              <a:latin typeface="Arial"/>
              <a:ea typeface="Arial"/>
              <a:cs typeface="Arial"/>
              <a:sym typeface="Arial"/>
            </a:endParaRPr>
          </a:p>
          <a:p>
            <a:pPr marL="0" lvl="0" indent="457200" algn="l" rtl="0">
              <a:spcBef>
                <a:spcPts val="0"/>
              </a:spcBef>
              <a:spcAft>
                <a:spcPts val="0"/>
              </a:spcAft>
              <a:buNone/>
            </a:pPr>
            <a:r>
              <a:rPr lang="en" sz="2300" b="1">
                <a:solidFill>
                  <a:srgbClr val="B16BAE"/>
                </a:solidFill>
                <a:latin typeface="Arial"/>
                <a:ea typeface="Arial"/>
                <a:cs typeface="Arial"/>
                <a:sym typeface="Arial"/>
              </a:rPr>
              <a:t>Look at the Rules sheet to know</a:t>
            </a:r>
            <a:endParaRPr sz="2300" b="1">
              <a:solidFill>
                <a:srgbClr val="B16BAE"/>
              </a:solidFill>
              <a:latin typeface="Arial"/>
              <a:ea typeface="Arial"/>
              <a:cs typeface="Arial"/>
              <a:sym typeface="Arial"/>
            </a:endParaRPr>
          </a:p>
        </p:txBody>
      </p:sp>
      <p:pic>
        <p:nvPicPr>
          <p:cNvPr id="462" name="Google Shape;462;p72"/>
          <p:cNvPicPr preferRelativeResize="0"/>
          <p:nvPr/>
        </p:nvPicPr>
        <p:blipFill>
          <a:blip r:embed="rId3">
            <a:alphaModFix/>
          </a:blip>
          <a:stretch>
            <a:fillRect/>
          </a:stretch>
        </p:blipFill>
        <p:spPr>
          <a:xfrm>
            <a:off x="5709600" y="3039500"/>
            <a:ext cx="3122700" cy="1892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1">
                                            <p:txEl>
                                              <p:pRg st="0" end="0"/>
                                            </p:txEl>
                                          </p:spTgt>
                                        </p:tgtEl>
                                        <p:attrNameLst>
                                          <p:attrName>style.visibility</p:attrName>
                                        </p:attrNameLst>
                                      </p:cBhvr>
                                      <p:to>
                                        <p:strVal val="visible"/>
                                      </p:to>
                                    </p:set>
                                    <p:animEffect transition="in" filter="fade">
                                      <p:cBhvr>
                                        <p:cTn id="7" dur="1000"/>
                                        <p:tgtEl>
                                          <p:spTgt spid="4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1">
                                            <p:txEl>
                                              <p:pRg st="1" end="1"/>
                                            </p:txEl>
                                          </p:spTgt>
                                        </p:tgtEl>
                                        <p:attrNameLst>
                                          <p:attrName>style.visibility</p:attrName>
                                        </p:attrNameLst>
                                      </p:cBhvr>
                                      <p:to>
                                        <p:strVal val="visible"/>
                                      </p:to>
                                    </p:set>
                                    <p:animEffect transition="in" filter="fade">
                                      <p:cBhvr>
                                        <p:cTn id="12" dur="1000"/>
                                        <p:tgtEl>
                                          <p:spTgt spid="4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1">
                                            <p:txEl>
                                              <p:pRg st="2" end="2"/>
                                            </p:txEl>
                                          </p:spTgt>
                                        </p:tgtEl>
                                        <p:attrNameLst>
                                          <p:attrName>style.visibility</p:attrName>
                                        </p:attrNameLst>
                                      </p:cBhvr>
                                      <p:to>
                                        <p:strVal val="visible"/>
                                      </p:to>
                                    </p:set>
                                    <p:animEffect transition="in" filter="fade">
                                      <p:cBhvr>
                                        <p:cTn id="17" dur="1000"/>
                                        <p:tgtEl>
                                          <p:spTgt spid="46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1">
                                            <p:txEl>
                                              <p:pRg st="3" end="3"/>
                                            </p:txEl>
                                          </p:spTgt>
                                        </p:tgtEl>
                                        <p:attrNameLst>
                                          <p:attrName>style.visibility</p:attrName>
                                        </p:attrNameLst>
                                      </p:cBhvr>
                                      <p:to>
                                        <p:strVal val="visible"/>
                                      </p:to>
                                    </p:set>
                                    <p:animEffect transition="in" filter="fade">
                                      <p:cBhvr>
                                        <p:cTn id="22" dur="1000"/>
                                        <p:tgtEl>
                                          <p:spTgt spid="46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1">
                                            <p:txEl>
                                              <p:pRg st="4" end="4"/>
                                            </p:txEl>
                                          </p:spTgt>
                                        </p:tgtEl>
                                        <p:attrNameLst>
                                          <p:attrName>style.visibility</p:attrName>
                                        </p:attrNameLst>
                                      </p:cBhvr>
                                      <p:to>
                                        <p:strVal val="visible"/>
                                      </p:to>
                                    </p:set>
                                    <p:animEffect transition="in" filter="fade">
                                      <p:cBhvr>
                                        <p:cTn id="27" dur="1000"/>
                                        <p:tgtEl>
                                          <p:spTgt spid="46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61">
                                            <p:txEl>
                                              <p:pRg st="5" end="5"/>
                                            </p:txEl>
                                          </p:spTgt>
                                        </p:tgtEl>
                                        <p:attrNameLst>
                                          <p:attrName>style.visibility</p:attrName>
                                        </p:attrNameLst>
                                      </p:cBhvr>
                                      <p:to>
                                        <p:strVal val="visible"/>
                                      </p:to>
                                    </p:set>
                                    <p:animEffect transition="in" filter="fade">
                                      <p:cBhvr>
                                        <p:cTn id="32" dur="1000"/>
                                        <p:tgtEl>
                                          <p:spTgt spid="46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2"/>
                                        </p:tgtEl>
                                        <p:attrNameLst>
                                          <p:attrName>style.visibility</p:attrName>
                                        </p:attrNameLst>
                                      </p:cBhvr>
                                      <p:to>
                                        <p:strVal val="visible"/>
                                      </p:to>
                                    </p:set>
                                    <p:animEffect transition="in" filter="fade">
                                      <p:cBhvr>
                                        <p:cTn id="37" dur="10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73"/>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latin typeface="Arial"/>
                <a:ea typeface="Arial"/>
                <a:cs typeface="Arial"/>
                <a:sym typeface="Arial"/>
              </a:rPr>
              <a:t>Checking for Understanding Continued…</a:t>
            </a:r>
            <a:endParaRPr>
              <a:latin typeface="Arial"/>
              <a:ea typeface="Arial"/>
              <a:cs typeface="Arial"/>
              <a:sym typeface="Arial"/>
            </a:endParaRPr>
          </a:p>
        </p:txBody>
      </p:sp>
      <p:sp>
        <p:nvSpPr>
          <p:cNvPr id="468" name="Google Shape;468;p73"/>
          <p:cNvSpPr txBox="1">
            <a:spLocks noGrp="1"/>
          </p:cNvSpPr>
          <p:nvPr>
            <p:ph type="body" idx="1"/>
          </p:nvPr>
        </p:nvSpPr>
        <p:spPr>
          <a:xfrm>
            <a:off x="360225" y="1152475"/>
            <a:ext cx="8520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200">
                <a:latin typeface="Arial"/>
                <a:ea typeface="Arial"/>
                <a:cs typeface="Arial"/>
                <a:sym typeface="Arial"/>
              </a:rPr>
              <a:t>4.  Should your group play quietly, or share what they notice and are thinking?</a:t>
            </a:r>
            <a:endParaRPr sz="2200">
              <a:latin typeface="Arial"/>
              <a:ea typeface="Arial"/>
              <a:cs typeface="Arial"/>
              <a:sym typeface="Arial"/>
            </a:endParaRPr>
          </a:p>
          <a:p>
            <a:pPr marL="0" lvl="0" indent="457200" algn="l" rtl="0">
              <a:spcBef>
                <a:spcPts val="0"/>
              </a:spcBef>
              <a:spcAft>
                <a:spcPts val="0"/>
              </a:spcAft>
              <a:buNone/>
            </a:pPr>
            <a:r>
              <a:rPr lang="en" sz="2200" b="1">
                <a:solidFill>
                  <a:srgbClr val="B16BAE"/>
                </a:solidFill>
                <a:latin typeface="Arial"/>
                <a:ea typeface="Arial"/>
                <a:cs typeface="Arial"/>
                <a:sym typeface="Arial"/>
              </a:rPr>
              <a:t>Share your thinking!!</a:t>
            </a:r>
            <a:endParaRPr sz="2200" b="1">
              <a:solidFill>
                <a:srgbClr val="B16BAE"/>
              </a:solidFill>
              <a:latin typeface="Arial"/>
              <a:ea typeface="Arial"/>
              <a:cs typeface="Arial"/>
              <a:sym typeface="Arial"/>
            </a:endParaRPr>
          </a:p>
          <a:p>
            <a:pPr marL="0" lvl="0" indent="0" algn="l" rtl="0">
              <a:spcBef>
                <a:spcPts val="0"/>
              </a:spcBef>
              <a:spcAft>
                <a:spcPts val="0"/>
              </a:spcAft>
              <a:buNone/>
            </a:pPr>
            <a:r>
              <a:rPr lang="en" sz="2200">
                <a:latin typeface="Arial"/>
                <a:ea typeface="Arial"/>
                <a:cs typeface="Arial"/>
                <a:sym typeface="Arial"/>
              </a:rPr>
              <a:t>5. Do you need to record anything on your lab worksheet?</a:t>
            </a:r>
            <a:endParaRPr sz="2200">
              <a:latin typeface="Arial"/>
              <a:ea typeface="Arial"/>
              <a:cs typeface="Arial"/>
              <a:sym typeface="Arial"/>
            </a:endParaRPr>
          </a:p>
          <a:p>
            <a:pPr marL="457200" lvl="0" indent="0" algn="l" rtl="0">
              <a:spcBef>
                <a:spcPts val="0"/>
              </a:spcBef>
              <a:spcAft>
                <a:spcPts val="0"/>
              </a:spcAft>
              <a:buNone/>
            </a:pPr>
            <a:r>
              <a:rPr lang="en" sz="2200" b="1">
                <a:solidFill>
                  <a:srgbClr val="B16BAE"/>
                </a:solidFill>
                <a:latin typeface="Arial"/>
                <a:ea typeface="Arial"/>
                <a:cs typeface="Arial"/>
                <a:sym typeface="Arial"/>
              </a:rPr>
              <a:t>Yes  - and be ready to share your learnings  in class discussion afterwards as well</a:t>
            </a:r>
            <a:endParaRPr sz="2200" b="1">
              <a:solidFill>
                <a:srgbClr val="B16BAE"/>
              </a:solidFill>
              <a:latin typeface="Arial"/>
              <a:ea typeface="Arial"/>
              <a:cs typeface="Arial"/>
              <a:sym typeface="Arial"/>
            </a:endParaRPr>
          </a:p>
          <a:p>
            <a:pPr marL="0" lvl="0" indent="0" algn="l" rtl="0">
              <a:spcBef>
                <a:spcPts val="0"/>
              </a:spcBef>
              <a:spcAft>
                <a:spcPts val="0"/>
              </a:spcAft>
              <a:buNone/>
            </a:pPr>
            <a:r>
              <a:rPr lang="en" sz="2200">
                <a:solidFill>
                  <a:srgbClr val="A6B727"/>
                </a:solidFill>
                <a:latin typeface="Arial"/>
                <a:ea typeface="Arial"/>
                <a:cs typeface="Arial"/>
                <a:sym typeface="Arial"/>
              </a:rPr>
              <a:t>6.  When do you stop playing?</a:t>
            </a:r>
            <a:endParaRPr sz="2200">
              <a:solidFill>
                <a:srgbClr val="A6B727"/>
              </a:solidFill>
              <a:latin typeface="Arial"/>
              <a:ea typeface="Arial"/>
              <a:cs typeface="Arial"/>
              <a:sym typeface="Arial"/>
            </a:endParaRPr>
          </a:p>
          <a:p>
            <a:pPr marL="457200" lvl="0" indent="0" algn="l" rtl="0">
              <a:spcBef>
                <a:spcPts val="0"/>
              </a:spcBef>
              <a:spcAft>
                <a:spcPts val="0"/>
              </a:spcAft>
              <a:buNone/>
            </a:pPr>
            <a:r>
              <a:rPr lang="en" sz="2200" b="1">
                <a:solidFill>
                  <a:srgbClr val="B16BAE"/>
                </a:solidFill>
                <a:latin typeface="Arial"/>
                <a:ea typeface="Arial"/>
                <a:cs typeface="Arial"/>
                <a:sym typeface="Arial"/>
              </a:rPr>
              <a:t>When your teacher gives you the signal - hopefully 20-25 minutes</a:t>
            </a:r>
            <a:endParaRPr sz="2200" b="1">
              <a:solidFill>
                <a:srgbClr val="B16BAE"/>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8">
                                            <p:txEl>
                                              <p:pRg st="0" end="0"/>
                                            </p:txEl>
                                          </p:spTgt>
                                        </p:tgtEl>
                                        <p:attrNameLst>
                                          <p:attrName>style.visibility</p:attrName>
                                        </p:attrNameLst>
                                      </p:cBhvr>
                                      <p:to>
                                        <p:strVal val="visible"/>
                                      </p:to>
                                    </p:set>
                                    <p:animEffect transition="in" filter="fade">
                                      <p:cBhvr>
                                        <p:cTn id="7" dur="1000"/>
                                        <p:tgtEl>
                                          <p:spTgt spid="4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8">
                                            <p:txEl>
                                              <p:pRg st="1" end="1"/>
                                            </p:txEl>
                                          </p:spTgt>
                                        </p:tgtEl>
                                        <p:attrNameLst>
                                          <p:attrName>style.visibility</p:attrName>
                                        </p:attrNameLst>
                                      </p:cBhvr>
                                      <p:to>
                                        <p:strVal val="visible"/>
                                      </p:to>
                                    </p:set>
                                    <p:animEffect transition="in" filter="fade">
                                      <p:cBhvr>
                                        <p:cTn id="12" dur="1000"/>
                                        <p:tgtEl>
                                          <p:spTgt spid="4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8">
                                            <p:txEl>
                                              <p:pRg st="2" end="2"/>
                                            </p:txEl>
                                          </p:spTgt>
                                        </p:tgtEl>
                                        <p:attrNameLst>
                                          <p:attrName>style.visibility</p:attrName>
                                        </p:attrNameLst>
                                      </p:cBhvr>
                                      <p:to>
                                        <p:strVal val="visible"/>
                                      </p:to>
                                    </p:set>
                                    <p:animEffect transition="in" filter="fade">
                                      <p:cBhvr>
                                        <p:cTn id="17" dur="1000"/>
                                        <p:tgtEl>
                                          <p:spTgt spid="46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8">
                                            <p:txEl>
                                              <p:pRg st="3" end="3"/>
                                            </p:txEl>
                                          </p:spTgt>
                                        </p:tgtEl>
                                        <p:attrNameLst>
                                          <p:attrName>style.visibility</p:attrName>
                                        </p:attrNameLst>
                                      </p:cBhvr>
                                      <p:to>
                                        <p:strVal val="visible"/>
                                      </p:to>
                                    </p:set>
                                    <p:animEffect transition="in" filter="fade">
                                      <p:cBhvr>
                                        <p:cTn id="22" dur="1000"/>
                                        <p:tgtEl>
                                          <p:spTgt spid="46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8">
                                            <p:txEl>
                                              <p:pRg st="4" end="4"/>
                                            </p:txEl>
                                          </p:spTgt>
                                        </p:tgtEl>
                                        <p:attrNameLst>
                                          <p:attrName>style.visibility</p:attrName>
                                        </p:attrNameLst>
                                      </p:cBhvr>
                                      <p:to>
                                        <p:strVal val="visible"/>
                                      </p:to>
                                    </p:set>
                                    <p:animEffect transition="in" filter="fade">
                                      <p:cBhvr>
                                        <p:cTn id="27" dur="1000"/>
                                        <p:tgtEl>
                                          <p:spTgt spid="46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68">
                                            <p:txEl>
                                              <p:pRg st="5" end="5"/>
                                            </p:txEl>
                                          </p:spTgt>
                                        </p:tgtEl>
                                        <p:attrNameLst>
                                          <p:attrName>style.visibility</p:attrName>
                                        </p:attrNameLst>
                                      </p:cBhvr>
                                      <p:to>
                                        <p:strVal val="visible"/>
                                      </p:to>
                                    </p:set>
                                    <p:animEffect transition="in" filter="fade">
                                      <p:cBhvr>
                                        <p:cTn id="32" dur="1000"/>
                                        <p:tgtEl>
                                          <p:spTgt spid="4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74"/>
          <p:cNvPicPr preferRelativeResize="0"/>
          <p:nvPr/>
        </p:nvPicPr>
        <p:blipFill>
          <a:blip r:embed="rId3">
            <a:alphaModFix/>
          </a:blip>
          <a:stretch>
            <a:fillRect/>
          </a:stretch>
        </p:blipFill>
        <p:spPr>
          <a:xfrm>
            <a:off x="223850" y="338050"/>
            <a:ext cx="3801600" cy="3564024"/>
          </a:xfrm>
          <a:prstGeom prst="rect">
            <a:avLst/>
          </a:prstGeom>
          <a:noFill/>
          <a:ln>
            <a:noFill/>
          </a:ln>
        </p:spPr>
      </p:pic>
      <p:pic>
        <p:nvPicPr>
          <p:cNvPr id="474" name="Google Shape;474;p74"/>
          <p:cNvPicPr preferRelativeResize="0"/>
          <p:nvPr/>
        </p:nvPicPr>
        <p:blipFill>
          <a:blip r:embed="rId4">
            <a:alphaModFix/>
          </a:blip>
          <a:stretch>
            <a:fillRect/>
          </a:stretch>
        </p:blipFill>
        <p:spPr>
          <a:xfrm>
            <a:off x="4330875" y="244900"/>
            <a:ext cx="4156250" cy="1449725"/>
          </a:xfrm>
          <a:prstGeom prst="rect">
            <a:avLst/>
          </a:prstGeom>
          <a:noFill/>
          <a:ln>
            <a:noFill/>
          </a:ln>
        </p:spPr>
      </p:pic>
      <p:pic>
        <p:nvPicPr>
          <p:cNvPr id="475" name="Google Shape;475;p74"/>
          <p:cNvPicPr preferRelativeResize="0"/>
          <p:nvPr/>
        </p:nvPicPr>
        <p:blipFill>
          <a:blip r:embed="rId5">
            <a:alphaModFix/>
          </a:blip>
          <a:stretch>
            <a:fillRect/>
          </a:stretch>
        </p:blipFill>
        <p:spPr>
          <a:xfrm>
            <a:off x="4025451" y="2650950"/>
            <a:ext cx="2901025" cy="2065150"/>
          </a:xfrm>
          <a:prstGeom prst="rect">
            <a:avLst/>
          </a:prstGeom>
          <a:noFill/>
          <a:ln>
            <a:noFill/>
          </a:ln>
        </p:spPr>
      </p:pic>
      <p:pic>
        <p:nvPicPr>
          <p:cNvPr id="476" name="Google Shape;476;p74"/>
          <p:cNvPicPr preferRelativeResize="0"/>
          <p:nvPr/>
        </p:nvPicPr>
        <p:blipFill>
          <a:blip r:embed="rId6">
            <a:alphaModFix/>
          </a:blip>
          <a:stretch>
            <a:fillRect/>
          </a:stretch>
        </p:blipFill>
        <p:spPr>
          <a:xfrm>
            <a:off x="6542925" y="1901748"/>
            <a:ext cx="2094475" cy="1536550"/>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75"/>
          <p:cNvPicPr preferRelativeResize="0"/>
          <p:nvPr/>
        </p:nvPicPr>
        <p:blipFill>
          <a:blip r:embed="rId3">
            <a:alphaModFix/>
          </a:blip>
          <a:stretch>
            <a:fillRect/>
          </a:stretch>
        </p:blipFill>
        <p:spPr>
          <a:xfrm>
            <a:off x="152400" y="152400"/>
            <a:ext cx="4849375" cy="2990975"/>
          </a:xfrm>
          <a:prstGeom prst="rect">
            <a:avLst/>
          </a:prstGeom>
          <a:noFill/>
          <a:ln>
            <a:noFill/>
          </a:ln>
        </p:spPr>
      </p:pic>
      <p:pic>
        <p:nvPicPr>
          <p:cNvPr id="482" name="Google Shape;482;p75"/>
          <p:cNvPicPr preferRelativeResize="0"/>
          <p:nvPr/>
        </p:nvPicPr>
        <p:blipFill>
          <a:blip r:embed="rId4">
            <a:alphaModFix/>
          </a:blip>
          <a:stretch>
            <a:fillRect/>
          </a:stretch>
        </p:blipFill>
        <p:spPr>
          <a:xfrm>
            <a:off x="5050550" y="1897825"/>
            <a:ext cx="3837426" cy="2903584"/>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76"/>
          <p:cNvPicPr preferRelativeResize="0"/>
          <p:nvPr/>
        </p:nvPicPr>
        <p:blipFill>
          <a:blip r:embed="rId3">
            <a:alphaModFix/>
          </a:blip>
          <a:stretch>
            <a:fillRect/>
          </a:stretch>
        </p:blipFill>
        <p:spPr>
          <a:xfrm>
            <a:off x="468775" y="381500"/>
            <a:ext cx="7191375" cy="2095500"/>
          </a:xfrm>
          <a:prstGeom prst="rect">
            <a:avLst/>
          </a:prstGeom>
          <a:noFill/>
          <a:ln>
            <a:noFill/>
          </a:ln>
        </p:spPr>
      </p:pic>
      <p:pic>
        <p:nvPicPr>
          <p:cNvPr id="488" name="Google Shape;488;p76"/>
          <p:cNvPicPr preferRelativeResize="0"/>
          <p:nvPr/>
        </p:nvPicPr>
        <p:blipFill>
          <a:blip r:embed="rId4">
            <a:alphaModFix/>
          </a:blip>
          <a:stretch>
            <a:fillRect/>
          </a:stretch>
        </p:blipFill>
        <p:spPr>
          <a:xfrm>
            <a:off x="1466900" y="2673050"/>
            <a:ext cx="7172325" cy="2057400"/>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7"/>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latin typeface="Arial"/>
                <a:ea typeface="Arial"/>
                <a:cs typeface="Arial"/>
                <a:sym typeface="Arial"/>
              </a:rPr>
              <a:t>Did you record your learnings on your handout?</a:t>
            </a:r>
            <a:endParaRPr>
              <a:latin typeface="Arial"/>
              <a:ea typeface="Arial"/>
              <a:cs typeface="Arial"/>
              <a:sym typeface="Arial"/>
            </a:endParaRPr>
          </a:p>
        </p:txBody>
      </p:sp>
      <p:sp>
        <p:nvSpPr>
          <p:cNvPr id="494" name="Google Shape;494;p77"/>
          <p:cNvSpPr txBox="1">
            <a:spLocks noGrp="1"/>
          </p:cNvSpPr>
          <p:nvPr>
            <p:ph type="body" idx="1"/>
          </p:nvPr>
        </p:nvSpPr>
        <p:spPr>
          <a:xfrm>
            <a:off x="311700" y="1412750"/>
            <a:ext cx="8520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solidFill>
                  <a:schemeClr val="dk1"/>
                </a:solidFill>
              </a:rPr>
              <a:t>My biggest learnings from playing the Buffelgrass Game were:</a:t>
            </a:r>
            <a:endParaRPr>
              <a:solidFill>
                <a:schemeClr val="dk1"/>
              </a:solidFill>
            </a:endParaRPr>
          </a:p>
          <a:p>
            <a:pPr marL="0" lvl="0" indent="0" algn="l" rtl="0">
              <a:spcBef>
                <a:spcPts val="0"/>
              </a:spcBef>
              <a:spcAft>
                <a:spcPts val="0"/>
              </a:spcAft>
              <a:buNone/>
            </a:pPr>
            <a:r>
              <a:rPr lang="en" sz="1100">
                <a:solidFill>
                  <a:schemeClr val="dk1"/>
                </a:solidFill>
              </a:rPr>
              <a:t>1.______________________________________________________________________________________</a:t>
            </a: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r>
              <a:rPr lang="en" sz="1100">
                <a:solidFill>
                  <a:schemeClr val="dk1"/>
                </a:solidFill>
              </a:rPr>
              <a:t>________________________________________________________________________________________</a:t>
            </a: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r>
              <a:rPr lang="en" sz="1100">
                <a:solidFill>
                  <a:schemeClr val="dk1"/>
                </a:solidFill>
              </a:rPr>
              <a:t>2.______________________________________________________________________________________</a:t>
            </a: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r>
              <a:rPr lang="en" sz="1100">
                <a:solidFill>
                  <a:schemeClr val="dk1"/>
                </a:solidFill>
              </a:rPr>
              <a:t>________________________________________________________________________________________</a:t>
            </a: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r>
              <a:rPr lang="en" sz="1100">
                <a:solidFill>
                  <a:schemeClr val="dk1"/>
                </a:solidFill>
              </a:rPr>
              <a:t>3.______________________________________________________________________________________</a:t>
            </a: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r>
              <a:rPr lang="en" sz="1100">
                <a:solidFill>
                  <a:schemeClr val="dk1"/>
                </a:solidFill>
              </a:rPr>
              <a:t>________________________________________________________________________________________</a:t>
            </a: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3"/>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b="1">
                <a:latin typeface="Arial"/>
                <a:ea typeface="Arial"/>
                <a:cs typeface="Arial"/>
                <a:sym typeface="Arial"/>
              </a:rPr>
              <a:t>Let’s think about what we already know so far…</a:t>
            </a:r>
            <a:endParaRPr b="1">
              <a:latin typeface="Arial"/>
              <a:ea typeface="Arial"/>
              <a:cs typeface="Arial"/>
              <a:sym typeface="Arial"/>
            </a:endParaRPr>
          </a:p>
        </p:txBody>
      </p:sp>
      <p:sp>
        <p:nvSpPr>
          <p:cNvPr id="185" name="Google Shape;185;p33"/>
          <p:cNvSpPr txBox="1">
            <a:spLocks noGrp="1"/>
          </p:cNvSpPr>
          <p:nvPr>
            <p:ph type="body" idx="1"/>
          </p:nvPr>
        </p:nvSpPr>
        <p:spPr>
          <a:xfrm>
            <a:off x="441799" y="1017725"/>
            <a:ext cx="8520600" cy="754368"/>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000" b="1" dirty="0">
                <a:solidFill>
                  <a:schemeClr val="dk1"/>
                </a:solidFill>
                <a:latin typeface="Arial"/>
                <a:ea typeface="Arial"/>
                <a:cs typeface="Arial"/>
                <a:sym typeface="Arial"/>
              </a:rPr>
              <a:t>Humans can select plant traits in order to grow future crops with traits we want.</a:t>
            </a:r>
            <a:endParaRPr sz="2000" b="1" dirty="0">
              <a:solidFill>
                <a:schemeClr val="dk1"/>
              </a:solidFill>
              <a:latin typeface="Arial"/>
              <a:ea typeface="Arial"/>
              <a:cs typeface="Arial"/>
              <a:sym typeface="Arial"/>
            </a:endParaRPr>
          </a:p>
          <a:p>
            <a:pPr marL="0" lvl="0" indent="0" algn="l" rtl="0">
              <a:spcBef>
                <a:spcPts val="0"/>
              </a:spcBef>
              <a:spcAft>
                <a:spcPts val="0"/>
              </a:spcAft>
              <a:buNone/>
            </a:pPr>
            <a:endParaRPr sz="2000" b="1" dirty="0">
              <a:solidFill>
                <a:schemeClr val="dk1"/>
              </a:solidFill>
              <a:latin typeface="Arial"/>
              <a:ea typeface="Arial"/>
              <a:cs typeface="Arial"/>
              <a:sym typeface="Arial"/>
            </a:endParaRPr>
          </a:p>
          <a:p>
            <a:pPr marL="0" lvl="0" indent="0" algn="l" rtl="0">
              <a:spcBef>
                <a:spcPts val="0"/>
              </a:spcBef>
              <a:spcAft>
                <a:spcPts val="0"/>
              </a:spcAft>
              <a:buNone/>
            </a:pPr>
            <a:endParaRPr sz="2000" b="1" dirty="0">
              <a:solidFill>
                <a:schemeClr val="dk1"/>
              </a:solidFill>
              <a:latin typeface="Arial"/>
              <a:ea typeface="Arial"/>
              <a:cs typeface="Arial"/>
              <a:sym typeface="Arial"/>
            </a:endParaRPr>
          </a:p>
          <a:p>
            <a:pPr marL="0" lvl="0" indent="0" algn="l" rtl="0">
              <a:spcBef>
                <a:spcPts val="0"/>
              </a:spcBef>
              <a:spcAft>
                <a:spcPts val="0"/>
              </a:spcAft>
              <a:buNone/>
            </a:pPr>
            <a:endParaRPr sz="2000" b="1" dirty="0">
              <a:solidFill>
                <a:schemeClr val="dk1"/>
              </a:solidFill>
              <a:latin typeface="Arial"/>
              <a:ea typeface="Arial"/>
              <a:cs typeface="Arial"/>
              <a:sym typeface="Arial"/>
            </a:endParaRPr>
          </a:p>
          <a:p>
            <a:pPr marL="0" lvl="0" indent="0" algn="l" rtl="0">
              <a:spcBef>
                <a:spcPts val="0"/>
              </a:spcBef>
              <a:spcAft>
                <a:spcPts val="0"/>
              </a:spcAft>
              <a:buNone/>
            </a:pPr>
            <a:endParaRPr sz="3000" b="1" dirty="0">
              <a:solidFill>
                <a:srgbClr val="7167AD"/>
              </a:solidFill>
              <a:latin typeface="Arial"/>
              <a:ea typeface="Arial"/>
              <a:cs typeface="Arial"/>
              <a:sym typeface="Arial"/>
            </a:endParaRPr>
          </a:p>
          <a:p>
            <a:pPr marL="0" lvl="0" indent="0" algn="l" rtl="0">
              <a:spcBef>
                <a:spcPts val="0"/>
              </a:spcBef>
              <a:spcAft>
                <a:spcPts val="0"/>
              </a:spcAft>
              <a:buNone/>
            </a:pPr>
            <a:endParaRPr sz="2000" b="1" dirty="0">
              <a:solidFill>
                <a:schemeClr val="dk1"/>
              </a:solidFill>
              <a:latin typeface="Arial"/>
              <a:ea typeface="Arial"/>
              <a:cs typeface="Arial"/>
              <a:sym typeface="Arial"/>
            </a:endParaRPr>
          </a:p>
          <a:p>
            <a:pPr marL="0" lvl="0" indent="0" algn="l" rtl="0">
              <a:spcBef>
                <a:spcPts val="0"/>
              </a:spcBef>
              <a:spcAft>
                <a:spcPts val="0"/>
              </a:spcAft>
              <a:buNone/>
            </a:pPr>
            <a:endParaRPr sz="2000" b="1" dirty="0">
              <a:solidFill>
                <a:schemeClr val="dk1"/>
              </a:solidFill>
              <a:latin typeface="Arial"/>
              <a:ea typeface="Arial"/>
              <a:cs typeface="Arial"/>
              <a:sym typeface="Arial"/>
            </a:endParaRPr>
          </a:p>
          <a:p>
            <a:pPr marL="0" lvl="0" indent="0" algn="l" rtl="0">
              <a:spcBef>
                <a:spcPts val="0"/>
              </a:spcBef>
              <a:spcAft>
                <a:spcPts val="0"/>
              </a:spcAft>
              <a:buNone/>
            </a:pPr>
            <a:endParaRPr sz="2000" b="1" dirty="0">
              <a:solidFill>
                <a:schemeClr val="dk1"/>
              </a:solidFill>
              <a:latin typeface="Arial"/>
              <a:ea typeface="Arial"/>
              <a:cs typeface="Arial"/>
              <a:sym typeface="Arial"/>
            </a:endParaRPr>
          </a:p>
          <a:p>
            <a:pPr marL="0" lvl="0" indent="0" algn="ctr" rtl="0">
              <a:spcBef>
                <a:spcPts val="0"/>
              </a:spcBef>
              <a:spcAft>
                <a:spcPts val="0"/>
              </a:spcAft>
              <a:buNone/>
            </a:pPr>
            <a:endParaRPr sz="2500" b="1" dirty="0">
              <a:solidFill>
                <a:schemeClr val="dk1"/>
              </a:solidFill>
              <a:latin typeface="Arial"/>
              <a:ea typeface="Arial"/>
              <a:cs typeface="Arial"/>
              <a:sym typeface="Arial"/>
            </a:endParaRPr>
          </a:p>
        </p:txBody>
      </p:sp>
      <p:sp>
        <p:nvSpPr>
          <p:cNvPr id="4" name="Google Shape;185;p33"/>
          <p:cNvSpPr txBox="1">
            <a:spLocks/>
          </p:cNvSpPr>
          <p:nvPr/>
        </p:nvSpPr>
        <p:spPr>
          <a:xfrm>
            <a:off x="133142" y="3283950"/>
            <a:ext cx="8877715" cy="3719100"/>
          </a:xfrm>
          <a:prstGeom prst="rect">
            <a:avLst/>
          </a:prstGeom>
          <a:noFill/>
          <a:ln>
            <a:noFill/>
          </a:ln>
        </p:spPr>
        <p:txBody>
          <a:bodyPr spcFirstLastPara="1" wrap="square" lIns="68575" tIns="68575" rIns="68575" bIns="6857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Corbel"/>
              <a:buChar char="●"/>
              <a:defRPr sz="1200" b="0" i="0" u="none" strike="noStrike" cap="none">
                <a:solidFill>
                  <a:schemeClr val="accent1"/>
                </a:solidFill>
                <a:latin typeface="Corbel"/>
                <a:ea typeface="Corbel"/>
                <a:cs typeface="Corbel"/>
                <a:sym typeface="Corbel"/>
              </a:defRPr>
            </a:lvl1pPr>
            <a:lvl2pPr marL="914400" marR="0" lvl="1" indent="-298450" algn="l" rtl="0">
              <a:lnSpc>
                <a:spcPct val="90000"/>
              </a:lnSpc>
              <a:spcBef>
                <a:spcPts val="1600"/>
              </a:spcBef>
              <a:spcAft>
                <a:spcPts val="0"/>
              </a:spcAft>
              <a:buClr>
                <a:schemeClr val="accent1"/>
              </a:buClr>
              <a:buSzPts val="1100"/>
              <a:buFont typeface="Corbel"/>
              <a:buChar char="○"/>
              <a:defRPr sz="1100" b="0" i="0" u="none" strike="noStrike" cap="none">
                <a:solidFill>
                  <a:schemeClr val="accent1"/>
                </a:solidFill>
                <a:latin typeface="Corbel"/>
                <a:ea typeface="Corbel"/>
                <a:cs typeface="Corbel"/>
                <a:sym typeface="Corbel"/>
              </a:defRPr>
            </a:lvl2pPr>
            <a:lvl3pPr marL="1371600" marR="0" lvl="2" indent="-298450" algn="l" rtl="0">
              <a:lnSpc>
                <a:spcPct val="90000"/>
              </a:lnSpc>
              <a:spcBef>
                <a:spcPts val="1600"/>
              </a:spcBef>
              <a:spcAft>
                <a:spcPts val="0"/>
              </a:spcAft>
              <a:buClr>
                <a:schemeClr val="accent1"/>
              </a:buClr>
              <a:buSzPts val="1100"/>
              <a:buFont typeface="Corbel"/>
              <a:buChar char="■"/>
              <a:defRPr sz="1000" b="0" i="0" u="none" strike="noStrike" cap="none">
                <a:solidFill>
                  <a:schemeClr val="accent1"/>
                </a:solidFill>
                <a:latin typeface="Corbel"/>
                <a:ea typeface="Corbel"/>
                <a:cs typeface="Corbel"/>
                <a:sym typeface="Corbel"/>
              </a:defRPr>
            </a:lvl3pPr>
            <a:lvl4pPr marL="1828800" marR="0" lvl="3" indent="-298450" algn="l" rtl="0">
              <a:lnSpc>
                <a:spcPct val="90000"/>
              </a:lnSpc>
              <a:spcBef>
                <a:spcPts val="1600"/>
              </a:spcBef>
              <a:spcAft>
                <a:spcPts val="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4pPr>
            <a:lvl5pPr marL="2286000" marR="0" lvl="4" indent="-298450" algn="l" rtl="0">
              <a:lnSpc>
                <a:spcPct val="90000"/>
              </a:lnSpc>
              <a:spcBef>
                <a:spcPts val="1600"/>
              </a:spcBef>
              <a:spcAft>
                <a:spcPts val="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5pPr>
            <a:lvl6pPr marL="2743200" marR="0" lvl="5" indent="-298450" algn="l" rtl="0">
              <a:lnSpc>
                <a:spcPct val="90000"/>
              </a:lnSpc>
              <a:spcBef>
                <a:spcPts val="1600"/>
              </a:spcBef>
              <a:spcAft>
                <a:spcPts val="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6pPr>
            <a:lvl7pPr marL="3200400" marR="0" lvl="6" indent="-298450" algn="l" rtl="0">
              <a:lnSpc>
                <a:spcPct val="90000"/>
              </a:lnSpc>
              <a:spcBef>
                <a:spcPts val="1600"/>
              </a:spcBef>
              <a:spcAft>
                <a:spcPts val="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7pPr>
            <a:lvl8pPr marL="3657600" marR="0" lvl="7" indent="-298450" algn="l" rtl="0">
              <a:lnSpc>
                <a:spcPct val="90000"/>
              </a:lnSpc>
              <a:spcBef>
                <a:spcPts val="1600"/>
              </a:spcBef>
              <a:spcAft>
                <a:spcPts val="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8pPr>
            <a:lvl9pPr marL="4114800" marR="0" lvl="8" indent="-298450" algn="l" rtl="0">
              <a:lnSpc>
                <a:spcPct val="90000"/>
              </a:lnSpc>
              <a:spcBef>
                <a:spcPts val="1600"/>
              </a:spcBef>
              <a:spcAft>
                <a:spcPts val="160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9pPr>
          </a:lstStyle>
          <a:p>
            <a:pPr marL="0" indent="0">
              <a:buFont typeface="Corbel"/>
              <a:buNone/>
            </a:pPr>
            <a:endParaRPr lang="en-US" sz="2000" b="1" dirty="0" smtClean="0">
              <a:solidFill>
                <a:schemeClr val="dk1"/>
              </a:solidFill>
              <a:latin typeface="Arial"/>
              <a:ea typeface="Arial"/>
              <a:cs typeface="Arial"/>
              <a:sym typeface="Arial"/>
            </a:endParaRPr>
          </a:p>
          <a:p>
            <a:pPr marL="0" indent="0">
              <a:buFont typeface="Corbel"/>
              <a:buNone/>
            </a:pPr>
            <a:endParaRPr lang="en-US" sz="2000" b="1" dirty="0" smtClean="0">
              <a:solidFill>
                <a:schemeClr val="dk1"/>
              </a:solidFill>
              <a:latin typeface="Arial"/>
              <a:ea typeface="Arial"/>
              <a:cs typeface="Arial"/>
              <a:sym typeface="Arial"/>
            </a:endParaRPr>
          </a:p>
          <a:p>
            <a:pPr marL="0" indent="0" algn="ctr">
              <a:buFont typeface="Corbel"/>
              <a:buNone/>
            </a:pPr>
            <a:r>
              <a:rPr lang="en-US" sz="3000" b="1" dirty="0" smtClean="0">
                <a:solidFill>
                  <a:srgbClr val="7167AD"/>
                </a:solidFill>
                <a:latin typeface="Arial"/>
                <a:ea typeface="Arial"/>
                <a:cs typeface="Arial"/>
                <a:sym typeface="Arial"/>
              </a:rPr>
              <a:t>But what about ranchers? </a:t>
            </a:r>
          </a:p>
          <a:p>
            <a:pPr marL="0" indent="0" algn="ctr">
              <a:buFont typeface="Corbel"/>
              <a:buNone/>
            </a:pPr>
            <a:r>
              <a:rPr lang="en-US" sz="3000" b="1" dirty="0" smtClean="0">
                <a:solidFill>
                  <a:srgbClr val="7167AD"/>
                </a:solidFill>
                <a:latin typeface="Arial"/>
                <a:ea typeface="Arial"/>
                <a:cs typeface="Arial"/>
                <a:sym typeface="Arial"/>
              </a:rPr>
              <a:t>What do they raise?</a:t>
            </a:r>
            <a:endParaRPr lang="en-US" sz="2000" b="1" dirty="0" smtClean="0">
              <a:solidFill>
                <a:schemeClr val="dk1"/>
              </a:solidFill>
              <a:latin typeface="Arial"/>
              <a:ea typeface="Arial"/>
              <a:cs typeface="Arial"/>
              <a:sym typeface="Arial"/>
            </a:endParaRPr>
          </a:p>
          <a:p>
            <a:pPr marL="0" indent="0">
              <a:buFont typeface="Corbel"/>
              <a:buNone/>
            </a:pPr>
            <a:endParaRPr lang="en-US" sz="2000" b="1" dirty="0" smtClean="0">
              <a:solidFill>
                <a:schemeClr val="dk1"/>
              </a:solidFill>
              <a:latin typeface="Arial"/>
              <a:ea typeface="Arial"/>
              <a:cs typeface="Arial"/>
              <a:sym typeface="Arial"/>
            </a:endParaRPr>
          </a:p>
          <a:p>
            <a:pPr marL="0" indent="0" algn="ctr">
              <a:buFont typeface="Corbel"/>
              <a:buNone/>
            </a:pPr>
            <a:endParaRPr lang="en-US" sz="2500" b="1" dirty="0">
              <a:solidFill>
                <a:schemeClr val="dk1"/>
              </a:solidFill>
              <a:latin typeface="Arial"/>
              <a:ea typeface="Arial"/>
              <a:cs typeface="Arial"/>
              <a:sym typeface="Arial"/>
            </a:endParaRPr>
          </a:p>
        </p:txBody>
      </p:sp>
      <p:sp>
        <p:nvSpPr>
          <p:cNvPr id="5" name="Google Shape;185;p33"/>
          <p:cNvSpPr txBox="1">
            <a:spLocks/>
          </p:cNvSpPr>
          <p:nvPr/>
        </p:nvSpPr>
        <p:spPr>
          <a:xfrm>
            <a:off x="428781" y="1837973"/>
            <a:ext cx="8520600" cy="1013639"/>
          </a:xfrm>
          <a:prstGeom prst="rect">
            <a:avLst/>
          </a:prstGeom>
          <a:noFill/>
          <a:ln>
            <a:noFill/>
          </a:ln>
        </p:spPr>
        <p:txBody>
          <a:bodyPr spcFirstLastPara="1" wrap="square" lIns="68575" tIns="68575" rIns="68575" bIns="6857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Corbel"/>
              <a:buChar char="●"/>
              <a:defRPr sz="1200" b="0" i="0" u="none" strike="noStrike" cap="none">
                <a:solidFill>
                  <a:schemeClr val="accent1"/>
                </a:solidFill>
                <a:latin typeface="Corbel"/>
                <a:ea typeface="Corbel"/>
                <a:cs typeface="Corbel"/>
                <a:sym typeface="Corbel"/>
              </a:defRPr>
            </a:lvl1pPr>
            <a:lvl2pPr marL="914400" marR="0" lvl="1" indent="-298450" algn="l" rtl="0">
              <a:lnSpc>
                <a:spcPct val="90000"/>
              </a:lnSpc>
              <a:spcBef>
                <a:spcPts val="1600"/>
              </a:spcBef>
              <a:spcAft>
                <a:spcPts val="0"/>
              </a:spcAft>
              <a:buClr>
                <a:schemeClr val="accent1"/>
              </a:buClr>
              <a:buSzPts val="1100"/>
              <a:buFont typeface="Corbel"/>
              <a:buChar char="○"/>
              <a:defRPr sz="1100" b="0" i="0" u="none" strike="noStrike" cap="none">
                <a:solidFill>
                  <a:schemeClr val="accent1"/>
                </a:solidFill>
                <a:latin typeface="Corbel"/>
                <a:ea typeface="Corbel"/>
                <a:cs typeface="Corbel"/>
                <a:sym typeface="Corbel"/>
              </a:defRPr>
            </a:lvl2pPr>
            <a:lvl3pPr marL="1371600" marR="0" lvl="2" indent="-298450" algn="l" rtl="0">
              <a:lnSpc>
                <a:spcPct val="90000"/>
              </a:lnSpc>
              <a:spcBef>
                <a:spcPts val="1600"/>
              </a:spcBef>
              <a:spcAft>
                <a:spcPts val="0"/>
              </a:spcAft>
              <a:buClr>
                <a:schemeClr val="accent1"/>
              </a:buClr>
              <a:buSzPts val="1100"/>
              <a:buFont typeface="Corbel"/>
              <a:buChar char="■"/>
              <a:defRPr sz="1000" b="0" i="0" u="none" strike="noStrike" cap="none">
                <a:solidFill>
                  <a:schemeClr val="accent1"/>
                </a:solidFill>
                <a:latin typeface="Corbel"/>
                <a:ea typeface="Corbel"/>
                <a:cs typeface="Corbel"/>
                <a:sym typeface="Corbel"/>
              </a:defRPr>
            </a:lvl3pPr>
            <a:lvl4pPr marL="1828800" marR="0" lvl="3" indent="-298450" algn="l" rtl="0">
              <a:lnSpc>
                <a:spcPct val="90000"/>
              </a:lnSpc>
              <a:spcBef>
                <a:spcPts val="1600"/>
              </a:spcBef>
              <a:spcAft>
                <a:spcPts val="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4pPr>
            <a:lvl5pPr marL="2286000" marR="0" lvl="4" indent="-298450" algn="l" rtl="0">
              <a:lnSpc>
                <a:spcPct val="90000"/>
              </a:lnSpc>
              <a:spcBef>
                <a:spcPts val="1600"/>
              </a:spcBef>
              <a:spcAft>
                <a:spcPts val="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5pPr>
            <a:lvl6pPr marL="2743200" marR="0" lvl="5" indent="-298450" algn="l" rtl="0">
              <a:lnSpc>
                <a:spcPct val="90000"/>
              </a:lnSpc>
              <a:spcBef>
                <a:spcPts val="1600"/>
              </a:spcBef>
              <a:spcAft>
                <a:spcPts val="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6pPr>
            <a:lvl7pPr marL="3200400" marR="0" lvl="6" indent="-298450" algn="l" rtl="0">
              <a:lnSpc>
                <a:spcPct val="90000"/>
              </a:lnSpc>
              <a:spcBef>
                <a:spcPts val="1600"/>
              </a:spcBef>
              <a:spcAft>
                <a:spcPts val="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7pPr>
            <a:lvl8pPr marL="3657600" marR="0" lvl="7" indent="-298450" algn="l" rtl="0">
              <a:lnSpc>
                <a:spcPct val="90000"/>
              </a:lnSpc>
              <a:spcBef>
                <a:spcPts val="1600"/>
              </a:spcBef>
              <a:spcAft>
                <a:spcPts val="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8pPr>
            <a:lvl9pPr marL="4114800" marR="0" lvl="8" indent="-298450" algn="l" rtl="0">
              <a:lnSpc>
                <a:spcPct val="90000"/>
              </a:lnSpc>
              <a:spcBef>
                <a:spcPts val="1600"/>
              </a:spcBef>
              <a:spcAft>
                <a:spcPts val="160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9pPr>
          </a:lstStyle>
          <a:p>
            <a:pPr marL="0" indent="0">
              <a:buFont typeface="Corbel"/>
              <a:buNone/>
            </a:pPr>
            <a:r>
              <a:rPr lang="en-US" sz="2000" b="1" dirty="0" smtClean="0">
                <a:solidFill>
                  <a:schemeClr val="dk1"/>
                </a:solidFill>
                <a:latin typeface="Arial"/>
                <a:ea typeface="Arial"/>
                <a:cs typeface="Arial"/>
                <a:sym typeface="Arial"/>
              </a:rPr>
              <a:t>Farmers, and those who raise crops, select for traits that make the plant a product that will sell.  </a:t>
            </a:r>
          </a:p>
          <a:p>
            <a:pPr marL="0" indent="0">
              <a:buFont typeface="Corbel"/>
              <a:buNone/>
            </a:pPr>
            <a:endParaRPr lang="en-US" sz="2000" b="1" dirty="0" smtClean="0">
              <a:solidFill>
                <a:schemeClr val="dk1"/>
              </a:solidFill>
              <a:latin typeface="Arial"/>
              <a:ea typeface="Arial"/>
              <a:cs typeface="Arial"/>
              <a:sym typeface="Arial"/>
            </a:endParaRPr>
          </a:p>
          <a:p>
            <a:pPr marL="0" indent="0">
              <a:buFont typeface="Corbel"/>
              <a:buNone/>
            </a:pPr>
            <a:endParaRPr lang="en-US" sz="2000" b="1" dirty="0" smtClean="0">
              <a:solidFill>
                <a:schemeClr val="dk1"/>
              </a:solidFill>
              <a:latin typeface="Arial"/>
              <a:ea typeface="Arial"/>
              <a:cs typeface="Arial"/>
              <a:sym typeface="Arial"/>
            </a:endParaRPr>
          </a:p>
          <a:p>
            <a:pPr marL="0" indent="0">
              <a:buFont typeface="Corbel"/>
              <a:buNone/>
            </a:pPr>
            <a:endParaRPr lang="en-US" sz="2000" b="1" dirty="0" smtClean="0">
              <a:solidFill>
                <a:schemeClr val="dk1"/>
              </a:solidFill>
              <a:latin typeface="Arial"/>
              <a:ea typeface="Arial"/>
              <a:cs typeface="Arial"/>
              <a:sym typeface="Arial"/>
            </a:endParaRPr>
          </a:p>
          <a:p>
            <a:pPr marL="0" indent="0">
              <a:buFont typeface="Corbel"/>
              <a:buNone/>
            </a:pPr>
            <a:endParaRPr lang="en-US" sz="3000" b="1" dirty="0" smtClean="0">
              <a:solidFill>
                <a:srgbClr val="7167AD"/>
              </a:solidFill>
              <a:latin typeface="Arial"/>
              <a:ea typeface="Arial"/>
              <a:cs typeface="Arial"/>
              <a:sym typeface="Arial"/>
            </a:endParaRPr>
          </a:p>
          <a:p>
            <a:pPr marL="0" indent="0">
              <a:buFont typeface="Corbel"/>
              <a:buNone/>
            </a:pPr>
            <a:endParaRPr lang="en-US" sz="2000" b="1" dirty="0" smtClean="0">
              <a:solidFill>
                <a:schemeClr val="dk1"/>
              </a:solidFill>
              <a:latin typeface="Arial"/>
              <a:ea typeface="Arial"/>
              <a:cs typeface="Arial"/>
              <a:sym typeface="Arial"/>
            </a:endParaRPr>
          </a:p>
          <a:p>
            <a:pPr marL="0" indent="0">
              <a:buFont typeface="Corbel"/>
              <a:buNone/>
            </a:pPr>
            <a:endParaRPr lang="en-US" sz="2000" b="1" dirty="0" smtClean="0">
              <a:solidFill>
                <a:schemeClr val="dk1"/>
              </a:solidFill>
              <a:latin typeface="Arial"/>
              <a:ea typeface="Arial"/>
              <a:cs typeface="Arial"/>
              <a:sym typeface="Arial"/>
            </a:endParaRPr>
          </a:p>
          <a:p>
            <a:pPr marL="0" indent="0">
              <a:buFont typeface="Corbel"/>
              <a:buNone/>
            </a:pPr>
            <a:endParaRPr lang="en-US" sz="2000" b="1" dirty="0" smtClean="0">
              <a:solidFill>
                <a:schemeClr val="dk1"/>
              </a:solidFill>
              <a:latin typeface="Arial"/>
              <a:ea typeface="Arial"/>
              <a:cs typeface="Arial"/>
              <a:sym typeface="Arial"/>
            </a:endParaRPr>
          </a:p>
          <a:p>
            <a:pPr marL="0" indent="0" algn="ctr">
              <a:buFont typeface="Corbel"/>
              <a:buNone/>
            </a:pPr>
            <a:endParaRPr lang="en-US" sz="2500" b="1" dirty="0">
              <a:solidFill>
                <a:schemeClr val="dk1"/>
              </a:solidFill>
              <a:latin typeface="Arial"/>
              <a:ea typeface="Arial"/>
              <a:cs typeface="Arial"/>
              <a:sym typeface="Arial"/>
            </a:endParaRPr>
          </a:p>
        </p:txBody>
      </p:sp>
      <p:sp>
        <p:nvSpPr>
          <p:cNvPr id="6" name="Google Shape;185;p33"/>
          <p:cNvSpPr txBox="1">
            <a:spLocks/>
          </p:cNvSpPr>
          <p:nvPr/>
        </p:nvSpPr>
        <p:spPr>
          <a:xfrm>
            <a:off x="428781" y="2380767"/>
            <a:ext cx="8520600" cy="1042958"/>
          </a:xfrm>
          <a:prstGeom prst="rect">
            <a:avLst/>
          </a:prstGeom>
          <a:noFill/>
          <a:ln>
            <a:noFill/>
          </a:ln>
        </p:spPr>
        <p:txBody>
          <a:bodyPr spcFirstLastPara="1" wrap="square" lIns="68575" tIns="68575" rIns="68575" bIns="6857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Corbel"/>
              <a:buChar char="●"/>
              <a:defRPr sz="1200" b="0" i="0" u="none" strike="noStrike" cap="none">
                <a:solidFill>
                  <a:schemeClr val="accent1"/>
                </a:solidFill>
                <a:latin typeface="Corbel"/>
                <a:ea typeface="Corbel"/>
                <a:cs typeface="Corbel"/>
                <a:sym typeface="Corbel"/>
              </a:defRPr>
            </a:lvl1pPr>
            <a:lvl2pPr marL="914400" marR="0" lvl="1" indent="-298450" algn="l" rtl="0">
              <a:lnSpc>
                <a:spcPct val="90000"/>
              </a:lnSpc>
              <a:spcBef>
                <a:spcPts val="1600"/>
              </a:spcBef>
              <a:spcAft>
                <a:spcPts val="0"/>
              </a:spcAft>
              <a:buClr>
                <a:schemeClr val="accent1"/>
              </a:buClr>
              <a:buSzPts val="1100"/>
              <a:buFont typeface="Corbel"/>
              <a:buChar char="○"/>
              <a:defRPr sz="1100" b="0" i="0" u="none" strike="noStrike" cap="none">
                <a:solidFill>
                  <a:schemeClr val="accent1"/>
                </a:solidFill>
                <a:latin typeface="Corbel"/>
                <a:ea typeface="Corbel"/>
                <a:cs typeface="Corbel"/>
                <a:sym typeface="Corbel"/>
              </a:defRPr>
            </a:lvl2pPr>
            <a:lvl3pPr marL="1371600" marR="0" lvl="2" indent="-298450" algn="l" rtl="0">
              <a:lnSpc>
                <a:spcPct val="90000"/>
              </a:lnSpc>
              <a:spcBef>
                <a:spcPts val="1600"/>
              </a:spcBef>
              <a:spcAft>
                <a:spcPts val="0"/>
              </a:spcAft>
              <a:buClr>
                <a:schemeClr val="accent1"/>
              </a:buClr>
              <a:buSzPts val="1100"/>
              <a:buFont typeface="Corbel"/>
              <a:buChar char="■"/>
              <a:defRPr sz="1000" b="0" i="0" u="none" strike="noStrike" cap="none">
                <a:solidFill>
                  <a:schemeClr val="accent1"/>
                </a:solidFill>
                <a:latin typeface="Corbel"/>
                <a:ea typeface="Corbel"/>
                <a:cs typeface="Corbel"/>
                <a:sym typeface="Corbel"/>
              </a:defRPr>
            </a:lvl3pPr>
            <a:lvl4pPr marL="1828800" marR="0" lvl="3" indent="-298450" algn="l" rtl="0">
              <a:lnSpc>
                <a:spcPct val="90000"/>
              </a:lnSpc>
              <a:spcBef>
                <a:spcPts val="1600"/>
              </a:spcBef>
              <a:spcAft>
                <a:spcPts val="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4pPr>
            <a:lvl5pPr marL="2286000" marR="0" lvl="4" indent="-298450" algn="l" rtl="0">
              <a:lnSpc>
                <a:spcPct val="90000"/>
              </a:lnSpc>
              <a:spcBef>
                <a:spcPts val="1600"/>
              </a:spcBef>
              <a:spcAft>
                <a:spcPts val="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5pPr>
            <a:lvl6pPr marL="2743200" marR="0" lvl="5" indent="-298450" algn="l" rtl="0">
              <a:lnSpc>
                <a:spcPct val="90000"/>
              </a:lnSpc>
              <a:spcBef>
                <a:spcPts val="1600"/>
              </a:spcBef>
              <a:spcAft>
                <a:spcPts val="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6pPr>
            <a:lvl7pPr marL="3200400" marR="0" lvl="6" indent="-298450" algn="l" rtl="0">
              <a:lnSpc>
                <a:spcPct val="90000"/>
              </a:lnSpc>
              <a:spcBef>
                <a:spcPts val="1600"/>
              </a:spcBef>
              <a:spcAft>
                <a:spcPts val="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7pPr>
            <a:lvl8pPr marL="3657600" marR="0" lvl="7" indent="-298450" algn="l" rtl="0">
              <a:lnSpc>
                <a:spcPct val="90000"/>
              </a:lnSpc>
              <a:spcBef>
                <a:spcPts val="1600"/>
              </a:spcBef>
              <a:spcAft>
                <a:spcPts val="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8pPr>
            <a:lvl9pPr marL="4114800" marR="0" lvl="8" indent="-298450" algn="l" rtl="0">
              <a:lnSpc>
                <a:spcPct val="90000"/>
              </a:lnSpc>
              <a:spcBef>
                <a:spcPts val="1600"/>
              </a:spcBef>
              <a:spcAft>
                <a:spcPts val="1600"/>
              </a:spcAft>
              <a:buClr>
                <a:schemeClr val="accent1"/>
              </a:buClr>
              <a:buSzPts val="1100"/>
              <a:buFont typeface="Corbel"/>
              <a:buChar char="■"/>
              <a:defRPr sz="900" b="0" i="0" u="none" strike="noStrike" cap="none">
                <a:solidFill>
                  <a:schemeClr val="accent1"/>
                </a:solidFill>
                <a:latin typeface="Corbel"/>
                <a:ea typeface="Corbel"/>
                <a:cs typeface="Corbel"/>
                <a:sym typeface="Corbel"/>
              </a:defRPr>
            </a:lvl9pPr>
          </a:lstStyle>
          <a:p>
            <a:pPr marL="0" indent="0">
              <a:buFont typeface="Corbel"/>
              <a:buNone/>
            </a:pPr>
            <a:endParaRPr lang="en-US" sz="2000" b="1" dirty="0" smtClean="0">
              <a:solidFill>
                <a:schemeClr val="dk1"/>
              </a:solidFill>
              <a:latin typeface="Arial"/>
              <a:ea typeface="Arial"/>
              <a:cs typeface="Arial"/>
              <a:sym typeface="Arial"/>
            </a:endParaRPr>
          </a:p>
          <a:p>
            <a:pPr marL="0" indent="0">
              <a:buFont typeface="Corbel"/>
              <a:buNone/>
            </a:pPr>
            <a:r>
              <a:rPr lang="en-US" sz="2000" b="1" dirty="0" smtClean="0">
                <a:solidFill>
                  <a:schemeClr val="dk1"/>
                </a:solidFill>
                <a:latin typeface="Arial"/>
                <a:ea typeface="Arial"/>
                <a:cs typeface="Arial"/>
                <a:sym typeface="Arial"/>
              </a:rPr>
              <a:t>They want to keep seeds of the plants that have the best traits (tastier fruit, bigger size, brighter colors.)</a:t>
            </a:r>
          </a:p>
          <a:p>
            <a:pPr marL="0" indent="0">
              <a:buFont typeface="Corbel"/>
              <a:buNone/>
            </a:pPr>
            <a:endParaRPr lang="en-US" sz="2000" b="1" dirty="0" smtClean="0">
              <a:solidFill>
                <a:schemeClr val="dk1"/>
              </a:solidFill>
              <a:latin typeface="Arial"/>
              <a:ea typeface="Arial"/>
              <a:cs typeface="Arial"/>
              <a:sym typeface="Arial"/>
            </a:endParaRPr>
          </a:p>
          <a:p>
            <a:pPr marL="0" indent="0">
              <a:buFont typeface="Corbel"/>
              <a:buNone/>
            </a:pPr>
            <a:endParaRPr lang="en-US" sz="2000" b="1" dirty="0" smtClean="0">
              <a:solidFill>
                <a:schemeClr val="dk1"/>
              </a:solidFill>
              <a:latin typeface="Arial"/>
              <a:ea typeface="Arial"/>
              <a:cs typeface="Arial"/>
              <a:sym typeface="Arial"/>
            </a:endParaRPr>
          </a:p>
          <a:p>
            <a:pPr marL="0" indent="0">
              <a:buFont typeface="Corbel"/>
              <a:buNone/>
            </a:pPr>
            <a:endParaRPr lang="en-US" sz="3000" b="1" dirty="0" smtClean="0">
              <a:solidFill>
                <a:srgbClr val="7167AD"/>
              </a:solidFill>
              <a:latin typeface="Arial"/>
              <a:ea typeface="Arial"/>
              <a:cs typeface="Arial"/>
              <a:sym typeface="Arial"/>
            </a:endParaRPr>
          </a:p>
          <a:p>
            <a:pPr marL="0" indent="0">
              <a:buFont typeface="Corbel"/>
              <a:buNone/>
            </a:pPr>
            <a:endParaRPr lang="en-US" sz="2000" b="1" dirty="0" smtClean="0">
              <a:solidFill>
                <a:schemeClr val="dk1"/>
              </a:solidFill>
              <a:latin typeface="Arial"/>
              <a:ea typeface="Arial"/>
              <a:cs typeface="Arial"/>
              <a:sym typeface="Arial"/>
            </a:endParaRPr>
          </a:p>
          <a:p>
            <a:pPr marL="0" indent="0">
              <a:buFont typeface="Corbel"/>
              <a:buNone/>
            </a:pPr>
            <a:endParaRPr lang="en-US" sz="2000" b="1" dirty="0" smtClean="0">
              <a:solidFill>
                <a:schemeClr val="dk1"/>
              </a:solidFill>
              <a:latin typeface="Arial"/>
              <a:ea typeface="Arial"/>
              <a:cs typeface="Arial"/>
              <a:sym typeface="Arial"/>
            </a:endParaRPr>
          </a:p>
          <a:p>
            <a:pPr marL="0" indent="0">
              <a:buFont typeface="Corbel"/>
              <a:buNone/>
            </a:pPr>
            <a:endParaRPr lang="en-US" sz="2000" b="1" dirty="0" smtClean="0">
              <a:solidFill>
                <a:schemeClr val="dk1"/>
              </a:solidFill>
              <a:latin typeface="Arial"/>
              <a:ea typeface="Arial"/>
              <a:cs typeface="Arial"/>
              <a:sym typeface="Arial"/>
            </a:endParaRPr>
          </a:p>
          <a:p>
            <a:pPr marL="0" indent="0" algn="ctr">
              <a:buFont typeface="Corbel"/>
              <a:buNone/>
            </a:pPr>
            <a:endParaRPr lang="en-US" sz="2500" b="1"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build="p"/>
      <p:bldP spid="4" grpId="0"/>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8"/>
          <p:cNvSpPr txBox="1">
            <a:spLocks noGrp="1"/>
          </p:cNvSpPr>
          <p:nvPr>
            <p:ph type="title"/>
          </p:nvPr>
        </p:nvSpPr>
        <p:spPr>
          <a:xfrm>
            <a:off x="279350" y="57977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latin typeface="Arial"/>
                <a:ea typeface="Arial"/>
                <a:cs typeface="Arial"/>
                <a:sym typeface="Arial"/>
              </a:rPr>
              <a:t>Let’s discuss what you learned from the game.</a:t>
            </a:r>
            <a:endParaRPr>
              <a:latin typeface="Arial"/>
              <a:ea typeface="Arial"/>
              <a:cs typeface="Arial"/>
              <a:sym typeface="Arial"/>
            </a:endParaRPr>
          </a:p>
        </p:txBody>
      </p:sp>
      <p:sp>
        <p:nvSpPr>
          <p:cNvPr id="500" name="Google Shape;500;p78"/>
          <p:cNvSpPr txBox="1">
            <a:spLocks noGrp="1"/>
          </p:cNvSpPr>
          <p:nvPr>
            <p:ph type="body" idx="1"/>
          </p:nvPr>
        </p:nvSpPr>
        <p:spPr>
          <a:xfrm>
            <a:off x="311700" y="1152475"/>
            <a:ext cx="8520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000">
                <a:latin typeface="Arial"/>
                <a:ea typeface="Arial"/>
                <a:cs typeface="Arial"/>
                <a:sym typeface="Arial"/>
              </a:rPr>
              <a:t>What were your biggest takeaways from the game?</a:t>
            </a:r>
            <a:endParaRPr sz="2000">
              <a:latin typeface="Arial"/>
              <a:ea typeface="Arial"/>
              <a:cs typeface="Arial"/>
              <a:sym typeface="Arial"/>
            </a:endParaRPr>
          </a:p>
          <a:p>
            <a:pPr marL="0" lvl="0" indent="0" algn="l" rtl="0">
              <a:spcBef>
                <a:spcPts val="0"/>
              </a:spcBef>
              <a:spcAft>
                <a:spcPts val="0"/>
              </a:spcAft>
              <a:buNone/>
            </a:pPr>
            <a:r>
              <a:rPr lang="en" sz="2000">
                <a:latin typeface="Arial"/>
                <a:ea typeface="Arial"/>
                <a:cs typeface="Arial"/>
                <a:sym typeface="Arial"/>
              </a:rPr>
              <a:t>Did the buffelgrass spread quickly and easily?</a:t>
            </a:r>
            <a:endParaRPr sz="2000">
              <a:latin typeface="Arial"/>
              <a:ea typeface="Arial"/>
              <a:cs typeface="Arial"/>
              <a:sym typeface="Arial"/>
            </a:endParaRPr>
          </a:p>
          <a:p>
            <a:pPr marL="0" lvl="0" indent="0" algn="l" rtl="0">
              <a:spcBef>
                <a:spcPts val="0"/>
              </a:spcBef>
              <a:spcAft>
                <a:spcPts val="0"/>
              </a:spcAft>
              <a:buNone/>
            </a:pPr>
            <a:r>
              <a:rPr lang="en" sz="2000">
                <a:latin typeface="Arial"/>
                <a:ea typeface="Arial"/>
                <a:cs typeface="Arial"/>
                <a:sym typeface="Arial"/>
              </a:rPr>
              <a:t>How were the native plants impacted?</a:t>
            </a:r>
            <a:endParaRPr sz="2000">
              <a:latin typeface="Arial"/>
              <a:ea typeface="Arial"/>
              <a:cs typeface="Arial"/>
              <a:sym typeface="Arial"/>
            </a:endParaRPr>
          </a:p>
          <a:p>
            <a:pPr marL="0" lvl="0" indent="0" algn="l" rtl="0">
              <a:spcBef>
                <a:spcPts val="0"/>
              </a:spcBef>
              <a:spcAft>
                <a:spcPts val="0"/>
              </a:spcAft>
              <a:buNone/>
            </a:pPr>
            <a:endParaRPr sz="2000">
              <a:latin typeface="Arial"/>
              <a:ea typeface="Arial"/>
              <a:cs typeface="Arial"/>
              <a:sym typeface="Arial"/>
            </a:endParaRPr>
          </a:p>
          <a:p>
            <a:pPr marL="0" lvl="0" indent="0" algn="l" rtl="0">
              <a:spcBef>
                <a:spcPts val="0"/>
              </a:spcBef>
              <a:spcAft>
                <a:spcPts val="0"/>
              </a:spcAft>
              <a:buNone/>
            </a:pPr>
            <a:r>
              <a:rPr lang="en" sz="2000" b="1" i="1">
                <a:solidFill>
                  <a:srgbClr val="7167AD"/>
                </a:solidFill>
                <a:latin typeface="Arial"/>
                <a:ea typeface="Arial"/>
                <a:cs typeface="Arial"/>
                <a:sym typeface="Arial"/>
              </a:rPr>
              <a:t>What about the native </a:t>
            </a:r>
            <a:r>
              <a:rPr lang="en" sz="2000" b="1" u="sng">
                <a:solidFill>
                  <a:srgbClr val="7167AD"/>
                </a:solidFill>
                <a:latin typeface="Arial"/>
                <a:ea typeface="Arial"/>
                <a:cs typeface="Arial"/>
                <a:sym typeface="Arial"/>
              </a:rPr>
              <a:t>animals</a:t>
            </a:r>
            <a:r>
              <a:rPr lang="en" sz="2000" b="1" i="1">
                <a:solidFill>
                  <a:srgbClr val="7167AD"/>
                </a:solidFill>
                <a:latin typeface="Arial"/>
                <a:ea typeface="Arial"/>
                <a:cs typeface="Arial"/>
                <a:sym typeface="Arial"/>
              </a:rPr>
              <a:t>? Was your group correct in their thinking about how buffelgrass could impact animals?</a:t>
            </a:r>
            <a:endParaRPr sz="2000" b="1" i="1">
              <a:solidFill>
                <a:srgbClr val="7167AD"/>
              </a:solidFill>
              <a:latin typeface="Arial"/>
              <a:ea typeface="Arial"/>
              <a:cs typeface="Arial"/>
              <a:sym typeface="Arial"/>
            </a:endParaRPr>
          </a:p>
        </p:txBody>
      </p:sp>
      <p:pic>
        <p:nvPicPr>
          <p:cNvPr id="501" name="Google Shape;501;p78"/>
          <p:cNvPicPr preferRelativeResize="0"/>
          <p:nvPr/>
        </p:nvPicPr>
        <p:blipFill>
          <a:blip r:embed="rId3">
            <a:alphaModFix/>
          </a:blip>
          <a:stretch>
            <a:fillRect/>
          </a:stretch>
        </p:blipFill>
        <p:spPr>
          <a:xfrm>
            <a:off x="444675" y="3160499"/>
            <a:ext cx="8254650" cy="1614750"/>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9"/>
          <p:cNvSpPr txBox="1">
            <a:spLocks noGrp="1"/>
          </p:cNvSpPr>
          <p:nvPr>
            <p:ph type="title"/>
          </p:nvPr>
        </p:nvSpPr>
        <p:spPr>
          <a:xfrm>
            <a:off x="311700" y="195150"/>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latin typeface="Arial"/>
                <a:ea typeface="Arial"/>
                <a:cs typeface="Arial"/>
                <a:sym typeface="Arial"/>
              </a:rPr>
              <a:t>Let’s take a look at our native desert tortoise.</a:t>
            </a:r>
            <a:endParaRPr>
              <a:latin typeface="Arial"/>
              <a:ea typeface="Arial"/>
              <a:cs typeface="Arial"/>
              <a:sym typeface="Arial"/>
            </a:endParaRPr>
          </a:p>
        </p:txBody>
      </p:sp>
      <p:sp>
        <p:nvSpPr>
          <p:cNvPr id="507" name="Google Shape;507;p79"/>
          <p:cNvSpPr txBox="1">
            <a:spLocks noGrp="1"/>
          </p:cNvSpPr>
          <p:nvPr>
            <p:ph type="body" idx="1"/>
          </p:nvPr>
        </p:nvSpPr>
        <p:spPr>
          <a:xfrm>
            <a:off x="380125" y="1052650"/>
            <a:ext cx="3998700" cy="19272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SzPts val="275"/>
              <a:buNone/>
            </a:pPr>
            <a:r>
              <a:rPr lang="en" sz="2050">
                <a:latin typeface="Arial"/>
                <a:ea typeface="Arial"/>
                <a:cs typeface="Arial"/>
                <a:sym typeface="Arial"/>
              </a:rPr>
              <a:t>Scientists have been studying the desert tortoise and the impact buffelgrass has had on tortoises since they rely on native plants.</a:t>
            </a:r>
            <a:endParaRPr sz="2050">
              <a:latin typeface="Arial"/>
              <a:ea typeface="Arial"/>
              <a:cs typeface="Arial"/>
              <a:sym typeface="Arial"/>
            </a:endParaRPr>
          </a:p>
          <a:p>
            <a:pPr marL="0" lvl="0" indent="0" algn="l" rtl="0">
              <a:spcBef>
                <a:spcPts val="0"/>
              </a:spcBef>
              <a:spcAft>
                <a:spcPts val="0"/>
              </a:spcAft>
              <a:buSzPts val="275"/>
              <a:buNone/>
            </a:pPr>
            <a:endParaRPr sz="2050">
              <a:latin typeface="Arial"/>
              <a:ea typeface="Arial"/>
              <a:cs typeface="Arial"/>
              <a:sym typeface="Arial"/>
            </a:endParaRPr>
          </a:p>
          <a:p>
            <a:pPr marL="0" lvl="0" indent="0" algn="l" rtl="0">
              <a:spcBef>
                <a:spcPts val="0"/>
              </a:spcBef>
              <a:spcAft>
                <a:spcPts val="0"/>
              </a:spcAft>
              <a:buSzPts val="275"/>
              <a:buNone/>
            </a:pPr>
            <a:endParaRPr sz="1050"/>
          </a:p>
        </p:txBody>
      </p:sp>
      <p:pic>
        <p:nvPicPr>
          <p:cNvPr id="508" name="Google Shape;508;p79"/>
          <p:cNvPicPr preferRelativeResize="0"/>
          <p:nvPr/>
        </p:nvPicPr>
        <p:blipFill rotWithShape="1">
          <a:blip r:embed="rId3">
            <a:alphaModFix/>
          </a:blip>
          <a:srcRect l="10825"/>
          <a:stretch/>
        </p:blipFill>
        <p:spPr>
          <a:xfrm>
            <a:off x="4693725" y="767850"/>
            <a:ext cx="3412450" cy="40370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8"/>
                                        </p:tgtEl>
                                        <p:attrNameLst>
                                          <p:attrName>style.visibility</p:attrName>
                                        </p:attrNameLst>
                                      </p:cBhvr>
                                      <p:to>
                                        <p:strVal val="visible"/>
                                      </p:to>
                                    </p:set>
                                    <p:animEffect transition="in" filter="fade">
                                      <p:cBhvr>
                                        <p:cTn id="7" dur="1000"/>
                                        <p:tgtEl>
                                          <p:spTgt spid="5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7"/>
                                        </p:tgtEl>
                                        <p:attrNameLst>
                                          <p:attrName>style.visibility</p:attrName>
                                        </p:attrNameLst>
                                      </p:cBhvr>
                                      <p:to>
                                        <p:strVal val="visible"/>
                                      </p:to>
                                    </p:set>
                                    <p:animEffect transition="in" filter="fade">
                                      <p:cBhvr>
                                        <p:cTn id="12" dur="1000"/>
                                        <p:tgtEl>
                                          <p:spTgt spid="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0"/>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latin typeface="Arial"/>
                <a:ea typeface="Arial"/>
                <a:cs typeface="Arial"/>
                <a:sym typeface="Arial"/>
              </a:rPr>
              <a:t>What do you notice? What does the graph tell you?</a:t>
            </a:r>
            <a:endParaRPr>
              <a:latin typeface="Arial"/>
              <a:ea typeface="Arial"/>
              <a:cs typeface="Arial"/>
              <a:sym typeface="Arial"/>
            </a:endParaRPr>
          </a:p>
        </p:txBody>
      </p:sp>
      <p:pic>
        <p:nvPicPr>
          <p:cNvPr id="514" name="Google Shape;514;p80"/>
          <p:cNvPicPr preferRelativeResize="0"/>
          <p:nvPr/>
        </p:nvPicPr>
        <p:blipFill>
          <a:blip r:embed="rId3">
            <a:alphaModFix/>
          </a:blip>
          <a:stretch>
            <a:fillRect/>
          </a:stretch>
        </p:blipFill>
        <p:spPr>
          <a:xfrm>
            <a:off x="3413950" y="1075400"/>
            <a:ext cx="5240100" cy="3262225"/>
          </a:xfrm>
          <a:prstGeom prst="rect">
            <a:avLst/>
          </a:prstGeom>
          <a:noFill/>
          <a:ln>
            <a:noFill/>
          </a:ln>
        </p:spPr>
      </p:pic>
      <p:sp>
        <p:nvSpPr>
          <p:cNvPr id="515" name="Google Shape;515;p80"/>
          <p:cNvSpPr/>
          <p:nvPr/>
        </p:nvSpPr>
        <p:spPr>
          <a:xfrm rot="1118">
            <a:off x="430412" y="1920280"/>
            <a:ext cx="2767800" cy="574500"/>
          </a:xfrm>
          <a:prstGeom prst="rightArrow">
            <a:avLst>
              <a:gd name="adj1" fmla="val 50000"/>
              <a:gd name="adj2" fmla="val 50000"/>
            </a:avLst>
          </a:prstGeom>
          <a:solidFill>
            <a:srgbClr val="B16BA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0"/>
          <p:cNvSpPr txBox="1"/>
          <p:nvPr/>
        </p:nvSpPr>
        <p:spPr>
          <a:xfrm>
            <a:off x="580300" y="1017725"/>
            <a:ext cx="26178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800" b="1">
                <a:solidFill>
                  <a:srgbClr val="B16BAE"/>
                </a:solidFill>
              </a:rPr>
              <a:t>Y Axis:</a:t>
            </a:r>
            <a:endParaRPr sz="1800" b="1">
              <a:solidFill>
                <a:srgbClr val="B16BAE"/>
              </a:solidFill>
            </a:endParaRPr>
          </a:p>
          <a:p>
            <a:pPr marL="0" lvl="0" indent="0" algn="l" rtl="0">
              <a:spcBef>
                <a:spcPts val="0"/>
              </a:spcBef>
              <a:spcAft>
                <a:spcPts val="0"/>
              </a:spcAft>
              <a:buClr>
                <a:schemeClr val="dk1"/>
              </a:buClr>
              <a:buSzPts val="1100"/>
              <a:buFont typeface="Arial"/>
              <a:buNone/>
            </a:pPr>
            <a:r>
              <a:rPr lang="en" sz="1800" b="1">
                <a:solidFill>
                  <a:srgbClr val="B16BAE"/>
                </a:solidFill>
              </a:rPr>
              <a:t>Tortoises’ body condition</a:t>
            </a:r>
            <a:endParaRPr sz="1800" b="1">
              <a:solidFill>
                <a:srgbClr val="B16BAE"/>
              </a:solidFill>
            </a:endParaRPr>
          </a:p>
          <a:p>
            <a:pPr marL="0" lvl="0" indent="0" algn="l" rtl="0">
              <a:spcBef>
                <a:spcPts val="0"/>
              </a:spcBef>
              <a:spcAft>
                <a:spcPts val="0"/>
              </a:spcAft>
              <a:buClr>
                <a:schemeClr val="dk1"/>
              </a:buClr>
              <a:buSzPts val="1100"/>
              <a:buFont typeface="Arial"/>
              <a:buNone/>
            </a:pPr>
            <a:endParaRPr>
              <a:solidFill>
                <a:srgbClr val="B16BAE"/>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
        <p:nvSpPr>
          <p:cNvPr id="517" name="Google Shape;517;p80"/>
          <p:cNvSpPr/>
          <p:nvPr/>
        </p:nvSpPr>
        <p:spPr>
          <a:xfrm rot="1118">
            <a:off x="1124837" y="3501042"/>
            <a:ext cx="2767800" cy="574500"/>
          </a:xfrm>
          <a:prstGeom prst="rightArrow">
            <a:avLst>
              <a:gd name="adj1" fmla="val 50000"/>
              <a:gd name="adj2" fmla="val 50000"/>
            </a:avLst>
          </a:prstGeom>
          <a:solidFill>
            <a:srgbClr val="7167A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0"/>
          <p:cNvSpPr txBox="1"/>
          <p:nvPr/>
        </p:nvSpPr>
        <p:spPr>
          <a:xfrm>
            <a:off x="193850" y="2613825"/>
            <a:ext cx="32409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7167AD"/>
                </a:solidFill>
              </a:rPr>
              <a:t>X Axis:</a:t>
            </a:r>
            <a:endParaRPr sz="1800" b="1">
              <a:solidFill>
                <a:srgbClr val="7167AD"/>
              </a:solidFill>
            </a:endParaRPr>
          </a:p>
          <a:p>
            <a:pPr marL="0" lvl="0" indent="0" algn="l" rtl="0">
              <a:spcBef>
                <a:spcPts val="0"/>
              </a:spcBef>
              <a:spcAft>
                <a:spcPts val="0"/>
              </a:spcAft>
              <a:buNone/>
            </a:pPr>
            <a:r>
              <a:rPr lang="en" sz="1800" b="1">
                <a:solidFill>
                  <a:srgbClr val="7167AD"/>
                </a:solidFill>
              </a:rPr>
              <a:t>% of area infested with buffelgrass</a:t>
            </a:r>
            <a:endParaRPr sz="1800" b="1">
              <a:solidFill>
                <a:srgbClr val="7167AD"/>
              </a:solidFill>
            </a:endParaRPr>
          </a:p>
          <a:p>
            <a:pPr marL="0" lvl="0" indent="0" algn="l" rtl="0">
              <a:spcBef>
                <a:spcPts val="0"/>
              </a:spcBef>
              <a:spcAft>
                <a:spcPts val="0"/>
              </a:spcAft>
              <a:buNone/>
            </a:pPr>
            <a:endParaRPr sz="1800"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81"/>
          <p:cNvSpPr txBox="1">
            <a:spLocks noGrp="1"/>
          </p:cNvSpPr>
          <p:nvPr>
            <p:ph type="title" idx="4294967295"/>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latin typeface="Arial"/>
                <a:ea typeface="Arial"/>
                <a:cs typeface="Arial"/>
                <a:sym typeface="Arial"/>
              </a:rPr>
              <a:t>Besides diet, how else would the tortoise be impacted?</a:t>
            </a:r>
            <a:endParaRPr>
              <a:latin typeface="Arial"/>
              <a:ea typeface="Arial"/>
              <a:cs typeface="Arial"/>
              <a:sym typeface="Arial"/>
            </a:endParaRPr>
          </a:p>
        </p:txBody>
      </p:sp>
      <p:pic>
        <p:nvPicPr>
          <p:cNvPr id="524" name="Google Shape;524;p81"/>
          <p:cNvPicPr preferRelativeResize="0"/>
          <p:nvPr/>
        </p:nvPicPr>
        <p:blipFill rotWithShape="1">
          <a:blip r:embed="rId3">
            <a:alphaModFix/>
          </a:blip>
          <a:srcRect r="19980"/>
          <a:stretch/>
        </p:blipFill>
        <p:spPr>
          <a:xfrm>
            <a:off x="3743349" y="1370012"/>
            <a:ext cx="4932501" cy="3465675"/>
          </a:xfrm>
          <a:prstGeom prst="rect">
            <a:avLst/>
          </a:prstGeom>
          <a:noFill/>
          <a:ln>
            <a:noFill/>
          </a:ln>
        </p:spPr>
      </p:pic>
      <p:pic>
        <p:nvPicPr>
          <p:cNvPr id="525" name="Google Shape;525;p81"/>
          <p:cNvPicPr preferRelativeResize="0"/>
          <p:nvPr/>
        </p:nvPicPr>
        <p:blipFill>
          <a:blip r:embed="rId4">
            <a:alphaModFix/>
          </a:blip>
          <a:stretch>
            <a:fillRect/>
          </a:stretch>
        </p:blipFill>
        <p:spPr>
          <a:xfrm>
            <a:off x="382275" y="948875"/>
            <a:ext cx="3245750" cy="3245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4"/>
                                        </p:tgtEl>
                                        <p:attrNameLst>
                                          <p:attrName>style.visibility</p:attrName>
                                        </p:attrNameLst>
                                      </p:cBhvr>
                                      <p:to>
                                        <p:strVal val="visible"/>
                                      </p:to>
                                    </p:set>
                                    <p:animEffect transition="in" filter="fade">
                                      <p:cBhvr>
                                        <p:cTn id="7" dur="1000"/>
                                        <p:tgtEl>
                                          <p:spTgt spid="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82"/>
          <p:cNvSpPr txBox="1">
            <a:spLocks noGrp="1"/>
          </p:cNvSpPr>
          <p:nvPr>
            <p:ph type="title"/>
          </p:nvPr>
        </p:nvSpPr>
        <p:spPr>
          <a:xfrm>
            <a:off x="249250" y="2046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solidFill>
                  <a:schemeClr val="dk1"/>
                </a:solidFill>
                <a:highlight>
                  <a:srgbClr val="A6B727"/>
                </a:highlight>
                <a:latin typeface="Arial"/>
                <a:ea typeface="Arial"/>
                <a:cs typeface="Arial"/>
                <a:sym typeface="Arial"/>
              </a:rPr>
              <a:t>Evaluate</a:t>
            </a:r>
            <a:endParaRPr>
              <a:solidFill>
                <a:schemeClr val="dk1"/>
              </a:solidFill>
              <a:highlight>
                <a:srgbClr val="A6B727"/>
              </a:highlight>
              <a:latin typeface="Arial"/>
              <a:ea typeface="Arial"/>
              <a:cs typeface="Arial"/>
              <a:sym typeface="Arial"/>
            </a:endParaRPr>
          </a:p>
        </p:txBody>
      </p:sp>
      <p:sp>
        <p:nvSpPr>
          <p:cNvPr id="531" name="Google Shape;531;p82"/>
          <p:cNvSpPr txBox="1">
            <a:spLocks noGrp="1"/>
          </p:cNvSpPr>
          <p:nvPr>
            <p:ph type="body" idx="1"/>
          </p:nvPr>
        </p:nvSpPr>
        <p:spPr>
          <a:xfrm>
            <a:off x="249250" y="3441375"/>
            <a:ext cx="8520600" cy="14901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235">
                <a:latin typeface="Arial"/>
                <a:ea typeface="Arial"/>
                <a:cs typeface="Arial"/>
                <a:sym typeface="Arial"/>
              </a:rPr>
              <a:t>Now that you know about buffelgrass, let’s revisit the image and our Wonder Wall from the beginning of the unit…</a:t>
            </a:r>
            <a:endParaRPr sz="2235">
              <a:latin typeface="Arial"/>
              <a:ea typeface="Arial"/>
              <a:cs typeface="Arial"/>
              <a:sym typeface="Arial"/>
            </a:endParaRPr>
          </a:p>
          <a:p>
            <a:pPr marL="0" lvl="0" indent="0" algn="l" rtl="0">
              <a:spcBef>
                <a:spcPts val="0"/>
              </a:spcBef>
              <a:spcAft>
                <a:spcPts val="0"/>
              </a:spcAft>
              <a:buNone/>
            </a:pPr>
            <a:r>
              <a:rPr lang="en" sz="2235">
                <a:latin typeface="Arial"/>
                <a:ea typeface="Arial"/>
                <a:cs typeface="Arial"/>
                <a:sym typeface="Arial"/>
              </a:rPr>
              <a:t>Does anyone want to add any more post-its?</a:t>
            </a:r>
            <a:endParaRPr sz="2235">
              <a:latin typeface="Arial"/>
              <a:ea typeface="Arial"/>
              <a:cs typeface="Arial"/>
              <a:sym typeface="Arial"/>
            </a:endParaRPr>
          </a:p>
          <a:p>
            <a:pPr marL="0" lvl="0" indent="0" algn="l" rtl="0">
              <a:spcBef>
                <a:spcPts val="0"/>
              </a:spcBef>
              <a:spcAft>
                <a:spcPts val="0"/>
              </a:spcAft>
              <a:buNone/>
            </a:pPr>
            <a:r>
              <a:rPr lang="en" sz="2235">
                <a:latin typeface="Arial"/>
                <a:ea typeface="Arial"/>
                <a:cs typeface="Arial"/>
                <a:sym typeface="Arial"/>
              </a:rPr>
              <a:t>Have “I Wonders” been answered?</a:t>
            </a:r>
            <a:endParaRPr sz="2235">
              <a:latin typeface="Arial"/>
              <a:ea typeface="Arial"/>
              <a:cs typeface="Arial"/>
              <a:sym typeface="Arial"/>
            </a:endParaRPr>
          </a:p>
        </p:txBody>
      </p:sp>
      <p:pic>
        <p:nvPicPr>
          <p:cNvPr id="532" name="Google Shape;532;p82"/>
          <p:cNvPicPr preferRelativeResize="0"/>
          <p:nvPr/>
        </p:nvPicPr>
        <p:blipFill>
          <a:blip r:embed="rId3">
            <a:alphaModFix/>
          </a:blip>
          <a:stretch>
            <a:fillRect/>
          </a:stretch>
        </p:blipFill>
        <p:spPr>
          <a:xfrm>
            <a:off x="353386" y="895450"/>
            <a:ext cx="1271665" cy="1252800"/>
          </a:xfrm>
          <a:prstGeom prst="rect">
            <a:avLst/>
          </a:prstGeom>
          <a:noFill/>
          <a:ln>
            <a:noFill/>
          </a:ln>
        </p:spPr>
      </p:pic>
      <p:pic>
        <p:nvPicPr>
          <p:cNvPr id="533" name="Google Shape;533;p82"/>
          <p:cNvPicPr preferRelativeResize="0"/>
          <p:nvPr/>
        </p:nvPicPr>
        <p:blipFill>
          <a:blip r:embed="rId4">
            <a:alphaModFix/>
          </a:blip>
          <a:stretch>
            <a:fillRect/>
          </a:stretch>
        </p:blipFill>
        <p:spPr>
          <a:xfrm>
            <a:off x="1822075" y="291274"/>
            <a:ext cx="6728426" cy="2988351"/>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83"/>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b="1">
                <a:latin typeface="Arial"/>
                <a:ea typeface="Arial"/>
                <a:cs typeface="Arial"/>
                <a:sym typeface="Arial"/>
              </a:rPr>
              <a:t>Let’s revisit our Driving ?</a:t>
            </a:r>
            <a:endParaRPr b="1">
              <a:latin typeface="Arial"/>
              <a:ea typeface="Arial"/>
              <a:cs typeface="Arial"/>
              <a:sym typeface="Arial"/>
            </a:endParaRPr>
          </a:p>
        </p:txBody>
      </p:sp>
      <p:sp>
        <p:nvSpPr>
          <p:cNvPr id="539" name="Google Shape;539;p83"/>
          <p:cNvSpPr txBox="1">
            <a:spLocks noGrp="1"/>
          </p:cNvSpPr>
          <p:nvPr>
            <p:ph type="body" idx="1"/>
          </p:nvPr>
        </p:nvSpPr>
        <p:spPr>
          <a:xfrm>
            <a:off x="311700" y="1152475"/>
            <a:ext cx="3999900" cy="3416400"/>
          </a:xfrm>
          <a:prstGeom prst="rect">
            <a:avLst/>
          </a:prstGeom>
        </p:spPr>
        <p:txBody>
          <a:bodyPr spcFirstLastPara="1" wrap="square" lIns="68575" tIns="68575" rIns="68575" bIns="68575" anchor="t" anchorCtr="0">
            <a:noAutofit/>
          </a:bodyPr>
          <a:lstStyle/>
          <a:p>
            <a:pPr marL="457200" lvl="0" indent="0" algn="l" rtl="0">
              <a:spcBef>
                <a:spcPts val="0"/>
              </a:spcBef>
              <a:spcAft>
                <a:spcPts val="0"/>
              </a:spcAft>
              <a:buNone/>
            </a:pPr>
            <a:r>
              <a:rPr lang="en" sz="3800" b="1">
                <a:solidFill>
                  <a:srgbClr val="B16BAE"/>
                </a:solidFill>
                <a:latin typeface="Arial"/>
                <a:ea typeface="Arial"/>
                <a:cs typeface="Arial"/>
                <a:sym typeface="Arial"/>
              </a:rPr>
              <a:t>How can human-caused changes to habitats impact populations?</a:t>
            </a:r>
            <a:endParaRPr sz="3800" b="1">
              <a:solidFill>
                <a:srgbClr val="B16BAE"/>
              </a:solidFill>
              <a:latin typeface="Arial"/>
              <a:ea typeface="Arial"/>
              <a:cs typeface="Arial"/>
              <a:sym typeface="Arial"/>
            </a:endParaRPr>
          </a:p>
          <a:p>
            <a:pPr marL="0" lvl="0" indent="0" algn="l" rtl="0">
              <a:spcBef>
                <a:spcPts val="0"/>
              </a:spcBef>
              <a:spcAft>
                <a:spcPts val="0"/>
              </a:spcAft>
              <a:buSzPts val="770"/>
              <a:buNone/>
            </a:pPr>
            <a:endParaRPr sz="3800" b="1">
              <a:latin typeface="Arial"/>
              <a:ea typeface="Arial"/>
              <a:cs typeface="Arial"/>
              <a:sym typeface="Arial"/>
            </a:endParaRPr>
          </a:p>
        </p:txBody>
      </p:sp>
      <p:sp>
        <p:nvSpPr>
          <p:cNvPr id="540" name="Google Shape;540;p83"/>
          <p:cNvSpPr txBox="1">
            <a:spLocks noGrp="1"/>
          </p:cNvSpPr>
          <p:nvPr>
            <p:ph type="body" idx="2"/>
          </p:nvPr>
        </p:nvSpPr>
        <p:spPr>
          <a:xfrm>
            <a:off x="4832400" y="1152475"/>
            <a:ext cx="39999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000" b="1">
                <a:latin typeface="Arial"/>
                <a:ea typeface="Arial"/>
                <a:cs typeface="Arial"/>
                <a:sym typeface="Arial"/>
              </a:rPr>
              <a:t>What was the change humans caused in this unit?</a:t>
            </a:r>
            <a:endParaRPr sz="2000" b="1">
              <a:latin typeface="Arial"/>
              <a:ea typeface="Arial"/>
              <a:cs typeface="Arial"/>
              <a:sym typeface="Arial"/>
            </a:endParaRPr>
          </a:p>
          <a:p>
            <a:pPr marL="0" lvl="0" indent="0" algn="l" rtl="0">
              <a:spcBef>
                <a:spcPts val="0"/>
              </a:spcBef>
              <a:spcAft>
                <a:spcPts val="0"/>
              </a:spcAft>
              <a:buNone/>
            </a:pPr>
            <a:endParaRPr sz="2000" b="1">
              <a:latin typeface="Arial"/>
              <a:ea typeface="Arial"/>
              <a:cs typeface="Arial"/>
              <a:sym typeface="Arial"/>
            </a:endParaRPr>
          </a:p>
          <a:p>
            <a:pPr marL="0" lvl="0" indent="0" algn="l" rtl="0">
              <a:spcBef>
                <a:spcPts val="0"/>
              </a:spcBef>
              <a:spcAft>
                <a:spcPts val="0"/>
              </a:spcAft>
              <a:buNone/>
            </a:pPr>
            <a:endParaRPr sz="2000" b="1">
              <a:latin typeface="Arial"/>
              <a:ea typeface="Arial"/>
              <a:cs typeface="Arial"/>
              <a:sym typeface="Arial"/>
            </a:endParaRPr>
          </a:p>
          <a:p>
            <a:pPr marL="0" lvl="0" indent="0" algn="l" rtl="0">
              <a:spcBef>
                <a:spcPts val="0"/>
              </a:spcBef>
              <a:spcAft>
                <a:spcPts val="0"/>
              </a:spcAft>
              <a:buNone/>
            </a:pPr>
            <a:endParaRPr sz="2000" b="1">
              <a:latin typeface="Arial"/>
              <a:ea typeface="Arial"/>
              <a:cs typeface="Arial"/>
              <a:sym typeface="Arial"/>
            </a:endParaRPr>
          </a:p>
          <a:p>
            <a:pPr marL="0" lvl="0" indent="0" algn="l" rtl="0">
              <a:spcBef>
                <a:spcPts val="0"/>
              </a:spcBef>
              <a:spcAft>
                <a:spcPts val="0"/>
              </a:spcAft>
              <a:buNone/>
            </a:pPr>
            <a:endParaRPr sz="2000" b="1">
              <a:latin typeface="Arial"/>
              <a:ea typeface="Arial"/>
              <a:cs typeface="Arial"/>
              <a:sym typeface="Arial"/>
            </a:endParaRPr>
          </a:p>
          <a:p>
            <a:pPr marL="0" lvl="0" indent="0" algn="l" rtl="0">
              <a:spcBef>
                <a:spcPts val="0"/>
              </a:spcBef>
              <a:spcAft>
                <a:spcPts val="0"/>
              </a:spcAft>
              <a:buNone/>
            </a:pPr>
            <a:r>
              <a:rPr lang="en" sz="2000" b="1">
                <a:latin typeface="Arial"/>
                <a:ea typeface="Arial"/>
                <a:cs typeface="Arial"/>
                <a:sym typeface="Arial"/>
              </a:rPr>
              <a:t>What populations were impacted by the change humans caused?</a:t>
            </a:r>
            <a:endParaRPr sz="2000" b="1">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84"/>
          <p:cNvSpPr txBox="1">
            <a:spLocks noGrp="1"/>
          </p:cNvSpPr>
          <p:nvPr>
            <p:ph type="title"/>
          </p:nvPr>
        </p:nvSpPr>
        <p:spPr>
          <a:xfrm>
            <a:off x="311700" y="445025"/>
            <a:ext cx="2936700" cy="572700"/>
          </a:xfrm>
          <a:prstGeom prst="rect">
            <a:avLst/>
          </a:prstGeom>
        </p:spPr>
        <p:txBody>
          <a:bodyPr spcFirstLastPara="1" wrap="square" lIns="68575" tIns="68575" rIns="68575" bIns="68575" anchor="t" anchorCtr="0">
            <a:noAutofit/>
          </a:bodyPr>
          <a:lstStyle/>
          <a:p>
            <a:pPr marL="0" lvl="0" indent="0" algn="l" rtl="0">
              <a:lnSpc>
                <a:spcPct val="115000"/>
              </a:lnSpc>
              <a:spcBef>
                <a:spcPts val="0"/>
              </a:spcBef>
              <a:spcAft>
                <a:spcPts val="1200"/>
              </a:spcAft>
              <a:buClr>
                <a:schemeClr val="dk1"/>
              </a:buClr>
              <a:buSzPts val="990"/>
              <a:buFont typeface="Arial"/>
              <a:buNone/>
            </a:pPr>
            <a:r>
              <a:rPr lang="en" b="1">
                <a:solidFill>
                  <a:srgbClr val="A6B727"/>
                </a:solidFill>
                <a:latin typeface="Arial"/>
                <a:ea typeface="Arial"/>
                <a:cs typeface="Arial"/>
                <a:sym typeface="Arial"/>
              </a:rPr>
              <a:t>Let’s consider the future and buffelgrass…</a:t>
            </a:r>
            <a:endParaRPr b="1">
              <a:solidFill>
                <a:srgbClr val="A6B727"/>
              </a:solidFill>
              <a:latin typeface="Arial"/>
              <a:ea typeface="Arial"/>
              <a:cs typeface="Arial"/>
              <a:sym typeface="Arial"/>
            </a:endParaRPr>
          </a:p>
        </p:txBody>
      </p:sp>
      <p:pic>
        <p:nvPicPr>
          <p:cNvPr id="546" name="Google Shape;546;p84"/>
          <p:cNvPicPr preferRelativeResize="0"/>
          <p:nvPr/>
        </p:nvPicPr>
        <p:blipFill>
          <a:blip r:embed="rId3">
            <a:alphaModFix/>
          </a:blip>
          <a:stretch>
            <a:fillRect/>
          </a:stretch>
        </p:blipFill>
        <p:spPr>
          <a:xfrm>
            <a:off x="4268925" y="75277"/>
            <a:ext cx="4349550" cy="4992950"/>
          </a:xfrm>
          <a:prstGeom prst="rect">
            <a:avLst/>
          </a:prstGeom>
          <a:noFill/>
          <a:ln>
            <a:noFill/>
          </a:ln>
        </p:spPr>
      </p:pic>
      <p:sp>
        <p:nvSpPr>
          <p:cNvPr id="547" name="Google Shape;547;p84"/>
          <p:cNvSpPr txBox="1"/>
          <p:nvPr/>
        </p:nvSpPr>
        <p:spPr>
          <a:xfrm>
            <a:off x="311700" y="3960675"/>
            <a:ext cx="3798000" cy="26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1"/>
                </a:solidFill>
                <a:latin typeface="Corbel"/>
                <a:ea typeface="Corbel"/>
                <a:cs typeface="Corbel"/>
                <a:sym typeface="Corbel"/>
              </a:rPr>
              <a:t>Image from: </a:t>
            </a:r>
            <a:r>
              <a:rPr lang="en" sz="1300">
                <a:solidFill>
                  <a:srgbClr val="282828"/>
                </a:solidFill>
                <a:highlight>
                  <a:srgbClr val="F7F7F7"/>
                </a:highlight>
              </a:rPr>
              <a:t>Grassification and Fast-Evolving Fire Connectivity and Risk in the Sonoran Desert, United States </a:t>
            </a:r>
            <a:r>
              <a:rPr lang="en" sz="1100">
                <a:solidFill>
                  <a:schemeClr val="accent1"/>
                </a:solidFill>
                <a:highlight>
                  <a:srgbClr val="F7F7F7"/>
                </a:highlight>
              </a:rPr>
              <a:t>from Frontiers in Ecology and Evolution, 25th of October, 2021</a:t>
            </a:r>
            <a:endParaRPr sz="1100">
              <a:solidFill>
                <a:schemeClr val="accent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85"/>
          <p:cNvPicPr preferRelativeResize="0"/>
          <p:nvPr/>
        </p:nvPicPr>
        <p:blipFill>
          <a:blip r:embed="rId3">
            <a:alphaModFix/>
          </a:blip>
          <a:stretch>
            <a:fillRect/>
          </a:stretch>
        </p:blipFill>
        <p:spPr>
          <a:xfrm>
            <a:off x="468550" y="374088"/>
            <a:ext cx="3828950" cy="4395326"/>
          </a:xfrm>
          <a:prstGeom prst="rect">
            <a:avLst/>
          </a:prstGeom>
          <a:noFill/>
          <a:ln>
            <a:noFill/>
          </a:ln>
        </p:spPr>
      </p:pic>
      <p:sp>
        <p:nvSpPr>
          <p:cNvPr id="553" name="Google Shape;553;p85"/>
          <p:cNvSpPr txBox="1"/>
          <p:nvPr/>
        </p:nvSpPr>
        <p:spPr>
          <a:xfrm>
            <a:off x="4747850" y="312350"/>
            <a:ext cx="3828900" cy="206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8">
                <a:solidFill>
                  <a:schemeClr val="dk1"/>
                </a:solidFill>
              </a:rPr>
              <a:t>The PRESENT graphic arrows show that forest fires in the mountains occur in uplands such as grasslands and forests. They are damaging, but they don’t drop down into the desert.</a:t>
            </a:r>
            <a:endParaRPr sz="1808">
              <a:solidFill>
                <a:schemeClr val="dk1"/>
              </a:solidFill>
            </a:endParaRPr>
          </a:p>
        </p:txBody>
      </p:sp>
      <p:sp>
        <p:nvSpPr>
          <p:cNvPr id="554" name="Google Shape;554;p85"/>
          <p:cNvSpPr txBox="1"/>
          <p:nvPr/>
        </p:nvSpPr>
        <p:spPr>
          <a:xfrm>
            <a:off x="5475075" y="2571750"/>
            <a:ext cx="3272400" cy="237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rPr>
              <a:t>The NEAR FUTURE graphic arrows show that with buffelgrass, mountain forest fires could reach into the desert and burn hotter, causing more damage, and maybe reach into the city.</a:t>
            </a:r>
            <a:endParaRPr sz="1800">
              <a:solidFill>
                <a:schemeClr val="dk2"/>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86"/>
          <p:cNvPicPr preferRelativeResize="0"/>
          <p:nvPr/>
        </p:nvPicPr>
        <p:blipFill>
          <a:blip r:embed="rId3">
            <a:alphaModFix/>
          </a:blip>
          <a:stretch>
            <a:fillRect/>
          </a:stretch>
        </p:blipFill>
        <p:spPr>
          <a:xfrm>
            <a:off x="0" y="0"/>
            <a:ext cx="9144000" cy="5143499"/>
          </a:xfrm>
          <a:prstGeom prst="rect">
            <a:avLst/>
          </a:prstGeom>
          <a:noFill/>
          <a:ln>
            <a:no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87"/>
          <p:cNvSpPr txBox="1">
            <a:spLocks noGrp="1"/>
          </p:cNvSpPr>
          <p:nvPr>
            <p:ph type="body" idx="4294967295"/>
          </p:nvPr>
        </p:nvSpPr>
        <p:spPr>
          <a:xfrm>
            <a:off x="311700" y="1152475"/>
            <a:ext cx="42603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Clr>
                <a:schemeClr val="dk1"/>
              </a:buClr>
              <a:buSzPts val="1100"/>
              <a:buFont typeface="Arial"/>
              <a:buNone/>
            </a:pPr>
            <a:r>
              <a:rPr lang="en" sz="2500">
                <a:solidFill>
                  <a:srgbClr val="A6B727"/>
                </a:solidFill>
                <a:latin typeface="Arial"/>
                <a:ea typeface="Arial"/>
                <a:cs typeface="Arial"/>
                <a:sym typeface="Arial"/>
              </a:rPr>
              <a:t>The City of Tucson must come up with a plan to prevent the 50 year prediction from becoming a reality.</a:t>
            </a:r>
            <a:endParaRPr sz="2500">
              <a:solidFill>
                <a:srgbClr val="A6B727"/>
              </a:solidFill>
              <a:latin typeface="Arial"/>
              <a:ea typeface="Arial"/>
              <a:cs typeface="Arial"/>
              <a:sym typeface="Arial"/>
            </a:endParaRPr>
          </a:p>
          <a:p>
            <a:pPr marL="0" lvl="0" indent="0" algn="l" rtl="0">
              <a:spcBef>
                <a:spcPts val="800"/>
              </a:spcBef>
              <a:spcAft>
                <a:spcPts val="0"/>
              </a:spcAft>
              <a:buNone/>
            </a:pPr>
            <a:endParaRPr sz="2500">
              <a:solidFill>
                <a:srgbClr val="A6B727"/>
              </a:solidFill>
              <a:latin typeface="Arial"/>
              <a:ea typeface="Arial"/>
              <a:cs typeface="Arial"/>
              <a:sym typeface="Arial"/>
            </a:endParaRPr>
          </a:p>
        </p:txBody>
      </p:sp>
      <p:pic>
        <p:nvPicPr>
          <p:cNvPr id="565" name="Google Shape;565;p87"/>
          <p:cNvPicPr preferRelativeResize="0"/>
          <p:nvPr/>
        </p:nvPicPr>
        <p:blipFill>
          <a:blip r:embed="rId3">
            <a:alphaModFix/>
          </a:blip>
          <a:stretch>
            <a:fillRect/>
          </a:stretch>
        </p:blipFill>
        <p:spPr>
          <a:xfrm>
            <a:off x="4832400" y="301213"/>
            <a:ext cx="3828950" cy="4395326"/>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4"/>
          <p:cNvSpPr txBox="1">
            <a:spLocks noGrp="1"/>
          </p:cNvSpPr>
          <p:nvPr>
            <p:ph type="title" idx="4294967295"/>
          </p:nvPr>
        </p:nvSpPr>
        <p:spPr>
          <a:xfrm rot="-662255">
            <a:off x="1088033" y="3092781"/>
            <a:ext cx="5037790" cy="572527"/>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3020" b="1">
                <a:solidFill>
                  <a:srgbClr val="A6B727"/>
                </a:solidFill>
                <a:latin typeface="Arial"/>
                <a:ea typeface="Arial"/>
                <a:cs typeface="Arial"/>
                <a:sym typeface="Arial"/>
              </a:rPr>
              <a:t>And what do cows need?</a:t>
            </a:r>
            <a:endParaRPr sz="3020" b="1">
              <a:solidFill>
                <a:srgbClr val="A6B727"/>
              </a:solidFill>
              <a:latin typeface="Arial"/>
              <a:ea typeface="Arial"/>
              <a:cs typeface="Arial"/>
              <a:sym typeface="Arial"/>
            </a:endParaRPr>
          </a:p>
        </p:txBody>
      </p:sp>
      <p:pic>
        <p:nvPicPr>
          <p:cNvPr id="191" name="Google Shape;191;p34"/>
          <p:cNvPicPr preferRelativeResize="0"/>
          <p:nvPr/>
        </p:nvPicPr>
        <p:blipFill>
          <a:blip r:embed="rId3">
            <a:alphaModFix/>
          </a:blip>
          <a:stretch>
            <a:fillRect/>
          </a:stretch>
        </p:blipFill>
        <p:spPr>
          <a:xfrm>
            <a:off x="353800" y="341725"/>
            <a:ext cx="3234275" cy="2575825"/>
          </a:xfrm>
          <a:prstGeom prst="rect">
            <a:avLst/>
          </a:prstGeom>
          <a:noFill/>
          <a:ln>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88"/>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latin typeface="Arial"/>
                <a:ea typeface="Arial"/>
                <a:cs typeface="Arial"/>
                <a:sym typeface="Arial"/>
              </a:rPr>
              <a:t>Heads together, with your group…</a:t>
            </a:r>
            <a:endParaRPr>
              <a:latin typeface="Arial"/>
              <a:ea typeface="Arial"/>
              <a:cs typeface="Arial"/>
              <a:sym typeface="Arial"/>
            </a:endParaRPr>
          </a:p>
        </p:txBody>
      </p:sp>
      <p:sp>
        <p:nvSpPr>
          <p:cNvPr id="571" name="Google Shape;571;p88"/>
          <p:cNvSpPr txBox="1">
            <a:spLocks noGrp="1"/>
          </p:cNvSpPr>
          <p:nvPr>
            <p:ph type="body" idx="1"/>
          </p:nvPr>
        </p:nvSpPr>
        <p:spPr>
          <a:xfrm>
            <a:off x="311700" y="1155825"/>
            <a:ext cx="8520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000">
                <a:solidFill>
                  <a:schemeClr val="dk1"/>
                </a:solidFill>
                <a:latin typeface="Arial"/>
                <a:ea typeface="Arial"/>
                <a:cs typeface="Arial"/>
                <a:sym typeface="Arial"/>
              </a:rPr>
              <a:t>Think about all you learned on the efforts of scientists and citizens to solve the buffelgrass problem. In order to stop the 50-year prediction from becoming a reality for Tucson, talk with your fellow scientists about which method you think is best to prevent the future predicted in the slide. You can have more than one approach.  On your Student Handout, record what your group decided and why you think your solution will be effective. </a:t>
            </a:r>
            <a:endParaRPr sz="2000">
              <a:solidFill>
                <a:schemeClr val="dk1"/>
              </a:solidFill>
              <a:latin typeface="Arial"/>
              <a:ea typeface="Arial"/>
              <a:cs typeface="Arial"/>
              <a:sym typeface="Arial"/>
            </a:endParaRPr>
          </a:p>
        </p:txBody>
      </p:sp>
      <p:pic>
        <p:nvPicPr>
          <p:cNvPr id="572" name="Google Shape;572;p88"/>
          <p:cNvPicPr preferRelativeResize="0"/>
          <p:nvPr/>
        </p:nvPicPr>
        <p:blipFill>
          <a:blip r:embed="rId3">
            <a:alphaModFix/>
          </a:blip>
          <a:stretch>
            <a:fillRect/>
          </a:stretch>
        </p:blipFill>
        <p:spPr>
          <a:xfrm>
            <a:off x="2999650" y="2935470"/>
            <a:ext cx="3693775" cy="1908325"/>
          </a:xfrm>
          <a:prstGeom prst="rect">
            <a:avLst/>
          </a:prstGeom>
          <a:noFill/>
          <a:ln>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89"/>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latin typeface="Arial"/>
                <a:ea typeface="Arial"/>
                <a:cs typeface="Arial"/>
                <a:sym typeface="Arial"/>
              </a:rPr>
              <a:t>Following Evaluation…Unit Wrap Up</a:t>
            </a:r>
            <a:endParaRPr>
              <a:latin typeface="Arial"/>
              <a:ea typeface="Arial"/>
              <a:cs typeface="Arial"/>
              <a:sym typeface="Arial"/>
            </a:endParaRPr>
          </a:p>
        </p:txBody>
      </p:sp>
      <p:sp>
        <p:nvSpPr>
          <p:cNvPr id="578" name="Google Shape;578;p89"/>
          <p:cNvSpPr txBox="1"/>
          <p:nvPr/>
        </p:nvSpPr>
        <p:spPr>
          <a:xfrm>
            <a:off x="985625" y="1616825"/>
            <a:ext cx="7326600" cy="135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700">
                <a:solidFill>
                  <a:srgbClr val="B16BAE"/>
                </a:solidFill>
              </a:rPr>
              <a:t>EPILOGUE</a:t>
            </a:r>
            <a:endParaRPr sz="10700">
              <a:solidFill>
                <a:srgbClr val="B16BAE"/>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90"/>
          <p:cNvSpPr txBox="1">
            <a:spLocks noGrp="1"/>
          </p:cNvSpPr>
          <p:nvPr>
            <p:ph type="title" idx="4294967295"/>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latin typeface="Arial"/>
                <a:ea typeface="Arial"/>
                <a:cs typeface="Arial"/>
                <a:sym typeface="Arial"/>
              </a:rPr>
              <a:t>Epilogue:  What about our flowers?</a:t>
            </a:r>
            <a:endParaRPr>
              <a:latin typeface="Arial"/>
              <a:ea typeface="Arial"/>
              <a:cs typeface="Arial"/>
              <a:sym typeface="Arial"/>
            </a:endParaRPr>
          </a:p>
        </p:txBody>
      </p:sp>
      <p:sp>
        <p:nvSpPr>
          <p:cNvPr id="584" name="Google Shape;584;p90"/>
          <p:cNvSpPr txBox="1">
            <a:spLocks noGrp="1"/>
          </p:cNvSpPr>
          <p:nvPr>
            <p:ph type="body" idx="4294967295"/>
          </p:nvPr>
        </p:nvSpPr>
        <p:spPr>
          <a:xfrm>
            <a:off x="311700" y="1152475"/>
            <a:ext cx="59160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500">
                <a:latin typeface="Arial"/>
                <a:ea typeface="Arial"/>
                <a:cs typeface="Arial"/>
                <a:sym typeface="Arial"/>
              </a:rPr>
              <a:t>Things You Should Know By Now:</a:t>
            </a:r>
            <a:endParaRPr sz="2500">
              <a:latin typeface="Arial"/>
              <a:ea typeface="Arial"/>
              <a:cs typeface="Arial"/>
              <a:sym typeface="Arial"/>
            </a:endParaRPr>
          </a:p>
          <a:p>
            <a:pPr marL="457200" lvl="0" indent="-387350" algn="l" rtl="0">
              <a:spcBef>
                <a:spcPts val="800"/>
              </a:spcBef>
              <a:spcAft>
                <a:spcPts val="0"/>
              </a:spcAft>
              <a:buSzPts val="2500"/>
              <a:buFont typeface="Arial"/>
              <a:buChar char="•"/>
            </a:pPr>
            <a:r>
              <a:rPr lang="en" sz="2500">
                <a:latin typeface="Arial"/>
                <a:ea typeface="Arial"/>
                <a:cs typeface="Arial"/>
                <a:sym typeface="Arial"/>
              </a:rPr>
              <a:t>Due to trait variation, every individual plant and animal is unique in some way (except identical twins) </a:t>
            </a:r>
            <a:endParaRPr sz="2500">
              <a:latin typeface="Arial"/>
              <a:ea typeface="Arial"/>
              <a:cs typeface="Arial"/>
              <a:sym typeface="Arial"/>
            </a:endParaRPr>
          </a:p>
          <a:p>
            <a:pPr marL="457200" lvl="0" indent="-387350" algn="l" rtl="0">
              <a:spcBef>
                <a:spcPts val="800"/>
              </a:spcBef>
              <a:spcAft>
                <a:spcPts val="0"/>
              </a:spcAft>
              <a:buSzPts val="2500"/>
              <a:buFont typeface="Arial"/>
              <a:buChar char="•"/>
            </a:pPr>
            <a:r>
              <a:rPr lang="en" sz="2500">
                <a:latin typeface="Arial"/>
                <a:ea typeface="Arial"/>
                <a:cs typeface="Arial"/>
                <a:sym typeface="Arial"/>
              </a:rPr>
              <a:t>Humans have selected for desirable plant traits for hundreds of years</a:t>
            </a:r>
            <a:endParaRPr sz="2500">
              <a:latin typeface="Arial"/>
              <a:ea typeface="Arial"/>
              <a:cs typeface="Arial"/>
              <a:sym typeface="Arial"/>
            </a:endParaRPr>
          </a:p>
          <a:p>
            <a:pPr marL="0" lvl="0" indent="0" algn="l" rtl="0">
              <a:spcBef>
                <a:spcPts val="800"/>
              </a:spcBef>
              <a:spcAft>
                <a:spcPts val="0"/>
              </a:spcAft>
              <a:buNone/>
            </a:pPr>
            <a:endParaRPr sz="2500">
              <a:latin typeface="Arial"/>
              <a:ea typeface="Arial"/>
              <a:cs typeface="Arial"/>
              <a:sym typeface="Arial"/>
            </a:endParaRPr>
          </a:p>
        </p:txBody>
      </p:sp>
      <p:pic>
        <p:nvPicPr>
          <p:cNvPr id="585" name="Google Shape;585;p90"/>
          <p:cNvPicPr preferRelativeResize="0"/>
          <p:nvPr/>
        </p:nvPicPr>
        <p:blipFill>
          <a:blip r:embed="rId3">
            <a:alphaModFix/>
          </a:blip>
          <a:stretch>
            <a:fillRect/>
          </a:stretch>
        </p:blipFill>
        <p:spPr>
          <a:xfrm>
            <a:off x="6611475" y="223313"/>
            <a:ext cx="2171700" cy="4581525"/>
          </a:xfrm>
          <a:prstGeom prst="rect">
            <a:avLst/>
          </a:prstGeom>
          <a:noFill/>
          <a:ln>
            <a:noFill/>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91"/>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b="1">
                <a:latin typeface="Arial"/>
                <a:ea typeface="Arial"/>
                <a:cs typeface="Arial"/>
                <a:sym typeface="Arial"/>
              </a:rPr>
              <a:t>If we had more time…</a:t>
            </a:r>
            <a:endParaRPr b="1">
              <a:latin typeface="Arial"/>
              <a:ea typeface="Arial"/>
              <a:cs typeface="Arial"/>
              <a:sym typeface="Arial"/>
            </a:endParaRPr>
          </a:p>
        </p:txBody>
      </p:sp>
      <p:sp>
        <p:nvSpPr>
          <p:cNvPr id="591" name="Google Shape;591;p91"/>
          <p:cNvSpPr txBox="1">
            <a:spLocks noGrp="1"/>
          </p:cNvSpPr>
          <p:nvPr>
            <p:ph type="body" idx="1"/>
          </p:nvPr>
        </p:nvSpPr>
        <p:spPr>
          <a:xfrm>
            <a:off x="311700" y="1152475"/>
            <a:ext cx="39999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000" b="1">
                <a:latin typeface="Arial"/>
                <a:ea typeface="Arial"/>
                <a:cs typeface="Arial"/>
                <a:sym typeface="Arial"/>
              </a:rPr>
              <a:t>If you selected two plants with purple, hairless stems, how would you know if the traits you had selected for actually emerge? </a:t>
            </a:r>
            <a:endParaRPr sz="2000" b="1">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endParaRPr/>
          </a:p>
        </p:txBody>
      </p:sp>
      <p:sp>
        <p:nvSpPr>
          <p:cNvPr id="592" name="Google Shape;592;p91"/>
          <p:cNvSpPr txBox="1">
            <a:spLocks noGrp="1"/>
          </p:cNvSpPr>
          <p:nvPr>
            <p:ph type="body" idx="2"/>
          </p:nvPr>
        </p:nvSpPr>
        <p:spPr>
          <a:xfrm>
            <a:off x="4635125" y="1152475"/>
            <a:ext cx="3999900" cy="3695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1900" b="1">
                <a:solidFill>
                  <a:srgbClr val="B16BAE"/>
                </a:solidFill>
                <a:latin typeface="Arial"/>
                <a:ea typeface="Arial"/>
                <a:cs typeface="Arial"/>
                <a:sym typeface="Arial"/>
              </a:rPr>
              <a:t>We would have to have our flowers die, collect the seeds, and plant the seeds to see if we were successful.</a:t>
            </a:r>
            <a:endParaRPr sz="1900" b="1">
              <a:solidFill>
                <a:srgbClr val="B16BAE"/>
              </a:solidFill>
              <a:latin typeface="Arial"/>
              <a:ea typeface="Arial"/>
              <a:cs typeface="Arial"/>
              <a:sym typeface="Arial"/>
            </a:endParaRPr>
          </a:p>
          <a:p>
            <a:pPr marL="0" lvl="0" indent="0" algn="l" rtl="0">
              <a:spcBef>
                <a:spcPts val="0"/>
              </a:spcBef>
              <a:spcAft>
                <a:spcPts val="0"/>
              </a:spcAft>
              <a:buNone/>
            </a:pPr>
            <a:endParaRPr sz="1900" b="1">
              <a:solidFill>
                <a:srgbClr val="B16BAE"/>
              </a:solidFill>
              <a:latin typeface="Arial"/>
              <a:ea typeface="Arial"/>
              <a:cs typeface="Arial"/>
              <a:sym typeface="Arial"/>
            </a:endParaRPr>
          </a:p>
          <a:p>
            <a:pPr marL="0" lvl="0" indent="0" algn="l" rtl="0">
              <a:spcBef>
                <a:spcPts val="0"/>
              </a:spcBef>
              <a:spcAft>
                <a:spcPts val="0"/>
              </a:spcAft>
              <a:buNone/>
            </a:pPr>
            <a:endParaRPr sz="1900" b="1">
              <a:solidFill>
                <a:srgbClr val="B16BAE"/>
              </a:solidFill>
              <a:latin typeface="Arial"/>
              <a:ea typeface="Arial"/>
              <a:cs typeface="Arial"/>
              <a:sym typeface="Arial"/>
            </a:endParaRPr>
          </a:p>
          <a:p>
            <a:pPr marL="0" lvl="0" indent="0" algn="l" rtl="0">
              <a:spcBef>
                <a:spcPts val="0"/>
              </a:spcBef>
              <a:spcAft>
                <a:spcPts val="0"/>
              </a:spcAft>
              <a:buNone/>
            </a:pPr>
            <a:endParaRPr sz="1900" b="1">
              <a:solidFill>
                <a:srgbClr val="B16BAE"/>
              </a:solidFill>
              <a:latin typeface="Arial"/>
              <a:ea typeface="Arial"/>
              <a:cs typeface="Arial"/>
              <a:sym typeface="Arial"/>
            </a:endParaRPr>
          </a:p>
          <a:p>
            <a:pPr marL="0" lvl="0" indent="0" algn="l" rtl="0">
              <a:spcBef>
                <a:spcPts val="0"/>
              </a:spcBef>
              <a:spcAft>
                <a:spcPts val="0"/>
              </a:spcAft>
              <a:buNone/>
            </a:pPr>
            <a:endParaRPr sz="1900" b="1">
              <a:solidFill>
                <a:srgbClr val="B16BAE"/>
              </a:solidFill>
              <a:latin typeface="Arial"/>
              <a:ea typeface="Arial"/>
              <a:cs typeface="Arial"/>
              <a:sym typeface="Arial"/>
            </a:endParaRPr>
          </a:p>
          <a:p>
            <a:pPr marL="0" lvl="0" indent="0" algn="l" rtl="0">
              <a:spcBef>
                <a:spcPts val="0"/>
              </a:spcBef>
              <a:spcAft>
                <a:spcPts val="0"/>
              </a:spcAft>
              <a:buNone/>
            </a:pPr>
            <a:endParaRPr sz="1900" b="1">
              <a:solidFill>
                <a:srgbClr val="B16BAE"/>
              </a:solidFill>
              <a:latin typeface="Arial"/>
              <a:ea typeface="Arial"/>
              <a:cs typeface="Arial"/>
              <a:sym typeface="Arial"/>
            </a:endParaRPr>
          </a:p>
          <a:p>
            <a:pPr marL="0" lvl="0" indent="0" algn="l" rtl="0">
              <a:spcBef>
                <a:spcPts val="0"/>
              </a:spcBef>
              <a:spcAft>
                <a:spcPts val="0"/>
              </a:spcAft>
              <a:buNone/>
            </a:pPr>
            <a:r>
              <a:rPr lang="en" sz="1900" b="1">
                <a:solidFill>
                  <a:srgbClr val="B16BAE"/>
                </a:solidFill>
                <a:latin typeface="Arial"/>
                <a:ea typeface="Arial"/>
                <a:cs typeface="Arial"/>
                <a:sym typeface="Arial"/>
              </a:rPr>
              <a:t>What if we wanted the flowers to have 6 petals, how would we do that?</a:t>
            </a:r>
            <a:endParaRPr sz="1900" b="1">
              <a:solidFill>
                <a:srgbClr val="B16BAE"/>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900" b="1">
              <a:solidFill>
                <a:srgbClr val="B16BAE"/>
              </a:solidFill>
              <a:latin typeface="Arial"/>
              <a:ea typeface="Arial"/>
              <a:cs typeface="Arial"/>
              <a:sym typeface="Arial"/>
            </a:endParaRPr>
          </a:p>
          <a:p>
            <a:pPr marL="0" lvl="0" indent="0" algn="l" rtl="0">
              <a:spcBef>
                <a:spcPts val="0"/>
              </a:spcBef>
              <a:spcAft>
                <a:spcPts val="0"/>
              </a:spcAft>
              <a:buNone/>
            </a:pPr>
            <a:endParaRPr b="1">
              <a:solidFill>
                <a:srgbClr val="B16BAE"/>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2"/>
                                        </p:tgtEl>
                                        <p:attrNameLst>
                                          <p:attrName>style.visibility</p:attrName>
                                        </p:attrNameLst>
                                      </p:cBhvr>
                                      <p:to>
                                        <p:strVal val="visible"/>
                                      </p:to>
                                    </p:set>
                                    <p:animEffect transition="in" filter="fade">
                                      <p:cBhvr>
                                        <p:cTn id="7" dur="1000"/>
                                        <p:tgtEl>
                                          <p:spTgt spid="5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2"/>
                                        </p:tgtEl>
                                        <p:attrNameLst>
                                          <p:attrName>style.visibility</p:attrName>
                                        </p:attrNameLst>
                                      </p:cBhvr>
                                      <p:to>
                                        <p:strVal val="visible"/>
                                      </p:to>
                                    </p:set>
                                    <p:animEffect transition="in" filter="fade">
                                      <p:cBhvr>
                                        <p:cTn id="12" dur="1000"/>
                                        <p:tgtEl>
                                          <p:spTgt spid="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5"/>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t>Beef is a big industry</a:t>
            </a:r>
            <a:endParaRPr/>
          </a:p>
        </p:txBody>
      </p:sp>
      <p:sp>
        <p:nvSpPr>
          <p:cNvPr id="197" name="Google Shape;197;p35"/>
          <p:cNvSpPr txBox="1">
            <a:spLocks noGrp="1"/>
          </p:cNvSpPr>
          <p:nvPr>
            <p:ph type="body" idx="1"/>
          </p:nvPr>
        </p:nvSpPr>
        <p:spPr>
          <a:xfrm>
            <a:off x="175550" y="149525"/>
            <a:ext cx="8520600" cy="8682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500">
                <a:latin typeface="Arial"/>
                <a:ea typeface="Arial"/>
                <a:cs typeface="Arial"/>
                <a:sym typeface="Arial"/>
              </a:rPr>
              <a:t>Ranchers need plants to feed their crop…</a:t>
            </a:r>
            <a:endParaRPr sz="2500">
              <a:latin typeface="Arial"/>
              <a:ea typeface="Arial"/>
              <a:cs typeface="Arial"/>
              <a:sym typeface="Arial"/>
            </a:endParaRPr>
          </a:p>
          <a:p>
            <a:pPr marL="5029200" lvl="0" indent="457200" algn="l" rtl="0">
              <a:spcBef>
                <a:spcPts val="0"/>
              </a:spcBef>
              <a:spcAft>
                <a:spcPts val="0"/>
              </a:spcAft>
              <a:buNone/>
            </a:pPr>
            <a:r>
              <a:rPr lang="en" sz="2500" u="sng">
                <a:solidFill>
                  <a:srgbClr val="7167AD"/>
                </a:solidFill>
                <a:latin typeface="Arial"/>
                <a:ea typeface="Arial"/>
                <a:cs typeface="Arial"/>
                <a:sym typeface="Aria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Australian Pastures</a:t>
            </a:r>
            <a:r>
              <a:rPr lang="en" sz="2400" u="sng">
                <a:solidFill>
                  <a:srgbClr val="7167AD"/>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endParaRPr sz="2400">
              <a:solidFill>
                <a:srgbClr val="7167AD"/>
              </a:solidFill>
            </a:endParaRPr>
          </a:p>
        </p:txBody>
      </p:sp>
      <p:pic>
        <p:nvPicPr>
          <p:cNvPr id="198" name="Google Shape;198;p35"/>
          <p:cNvPicPr preferRelativeResize="0"/>
          <p:nvPr/>
        </p:nvPicPr>
        <p:blipFill>
          <a:blip r:embed="rId4">
            <a:alphaModFix/>
          </a:blip>
          <a:stretch>
            <a:fillRect/>
          </a:stretch>
        </p:blipFill>
        <p:spPr>
          <a:xfrm>
            <a:off x="384500" y="1219900"/>
            <a:ext cx="4332605" cy="3713404"/>
          </a:xfrm>
          <a:prstGeom prst="rect">
            <a:avLst/>
          </a:prstGeom>
          <a:noFill/>
          <a:ln>
            <a:noFill/>
          </a:ln>
        </p:spPr>
      </p:pic>
      <p:pic>
        <p:nvPicPr>
          <p:cNvPr id="199" name="Google Shape;199;p35"/>
          <p:cNvPicPr preferRelativeResize="0"/>
          <p:nvPr/>
        </p:nvPicPr>
        <p:blipFill rotWithShape="1">
          <a:blip r:embed="rId5">
            <a:alphaModFix/>
          </a:blip>
          <a:srcRect r="1464" b="4009"/>
          <a:stretch/>
        </p:blipFill>
        <p:spPr>
          <a:xfrm>
            <a:off x="4921676" y="1102551"/>
            <a:ext cx="3974232" cy="2526696"/>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6"/>
          <p:cNvSpPr txBox="1">
            <a:spLocks noGrp="1"/>
          </p:cNvSpPr>
          <p:nvPr>
            <p:ph type="title"/>
          </p:nvPr>
        </p:nvSpPr>
        <p:spPr>
          <a:xfrm>
            <a:off x="311700" y="445025"/>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rgbClr val="A6B727"/>
                </a:highlight>
                <a:latin typeface="Arial"/>
                <a:ea typeface="Arial"/>
                <a:cs typeface="Arial"/>
                <a:sym typeface="Arial"/>
              </a:rPr>
              <a:t>Explore</a:t>
            </a:r>
            <a:endParaRPr>
              <a:solidFill>
                <a:schemeClr val="dk1"/>
              </a:solidFill>
              <a:highlight>
                <a:srgbClr val="A6B727"/>
              </a:highlight>
              <a:latin typeface="Arial"/>
              <a:ea typeface="Arial"/>
              <a:cs typeface="Arial"/>
              <a:sym typeface="Arial"/>
            </a:endParaRPr>
          </a:p>
        </p:txBody>
      </p:sp>
      <p:sp>
        <p:nvSpPr>
          <p:cNvPr id="205" name="Google Shape;205;p36"/>
          <p:cNvSpPr txBox="1">
            <a:spLocks noGrp="1"/>
          </p:cNvSpPr>
          <p:nvPr>
            <p:ph type="body" idx="1"/>
          </p:nvPr>
        </p:nvSpPr>
        <p:spPr>
          <a:xfrm>
            <a:off x="311700" y="1152475"/>
            <a:ext cx="8520600" cy="34164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sz="2400">
                <a:latin typeface="Arial"/>
                <a:ea typeface="Arial"/>
                <a:cs typeface="Arial"/>
                <a:sym typeface="Arial"/>
              </a:rPr>
              <a:t>Scientists have been studying the effects of invasive plant and animal species for years. </a:t>
            </a:r>
            <a:r>
              <a:rPr lang="en" sz="2400">
                <a:solidFill>
                  <a:srgbClr val="A6B727"/>
                </a:solidFill>
                <a:latin typeface="Arial"/>
                <a:ea typeface="Arial"/>
                <a:cs typeface="Arial"/>
                <a:sym typeface="Arial"/>
              </a:rPr>
              <a:t>A major focus of invasive plant science is understanding characteristics of the areas invaded by non-native species and how they differ from non-invaded areas.</a:t>
            </a:r>
            <a:r>
              <a:rPr lang="en" sz="2400">
                <a:solidFill>
                  <a:srgbClr val="A6B727"/>
                </a:solidFill>
              </a:rPr>
              <a:t> </a:t>
            </a:r>
            <a:endParaRPr sz="2400">
              <a:solidFill>
                <a:srgbClr val="A6B727"/>
              </a:solidFill>
            </a:endParaRPr>
          </a:p>
        </p:txBody>
      </p:sp>
      <p:pic>
        <p:nvPicPr>
          <p:cNvPr id="206" name="Google Shape;206;p36"/>
          <p:cNvPicPr preferRelativeResize="0"/>
          <p:nvPr/>
        </p:nvPicPr>
        <p:blipFill>
          <a:blip r:embed="rId3">
            <a:alphaModFix/>
          </a:blip>
          <a:stretch>
            <a:fillRect/>
          </a:stretch>
        </p:blipFill>
        <p:spPr>
          <a:xfrm>
            <a:off x="1043275" y="3192575"/>
            <a:ext cx="7213826" cy="146265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7"/>
          <p:cNvSpPr txBox="1">
            <a:spLocks noGrp="1"/>
          </p:cNvSpPr>
          <p:nvPr>
            <p:ph type="title" idx="4294967295"/>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latin typeface="Arial"/>
                <a:ea typeface="Arial"/>
                <a:cs typeface="Arial"/>
                <a:sym typeface="Arial"/>
              </a:rPr>
              <a:t>Ever heard of Saguaro National Park?</a:t>
            </a:r>
            <a:endParaRPr>
              <a:latin typeface="Arial"/>
              <a:ea typeface="Arial"/>
              <a:cs typeface="Arial"/>
              <a:sym typeface="Arial"/>
            </a:endParaRPr>
          </a:p>
        </p:txBody>
      </p:sp>
      <p:pic>
        <p:nvPicPr>
          <p:cNvPr id="212" name="Google Shape;212;p37"/>
          <p:cNvPicPr preferRelativeResize="0"/>
          <p:nvPr/>
        </p:nvPicPr>
        <p:blipFill>
          <a:blip r:embed="rId3">
            <a:alphaModFix/>
          </a:blip>
          <a:stretch>
            <a:fillRect/>
          </a:stretch>
        </p:blipFill>
        <p:spPr>
          <a:xfrm>
            <a:off x="222266" y="1678151"/>
            <a:ext cx="3599110" cy="3062400"/>
          </a:xfrm>
          <a:prstGeom prst="rect">
            <a:avLst/>
          </a:prstGeom>
          <a:noFill/>
          <a:ln>
            <a:noFill/>
          </a:ln>
        </p:spPr>
      </p:pic>
      <p:pic>
        <p:nvPicPr>
          <p:cNvPr id="213" name="Google Shape;213;p37"/>
          <p:cNvPicPr preferRelativeResize="0"/>
          <p:nvPr/>
        </p:nvPicPr>
        <p:blipFill>
          <a:blip r:embed="rId4">
            <a:alphaModFix/>
          </a:blip>
          <a:stretch>
            <a:fillRect/>
          </a:stretch>
        </p:blipFill>
        <p:spPr>
          <a:xfrm>
            <a:off x="3942675" y="1322300"/>
            <a:ext cx="4926275" cy="2848672"/>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FAEEB63953B14FAD7AF534009B1224" ma:contentTypeVersion="18" ma:contentTypeDescription="Create a new document." ma:contentTypeScope="" ma:versionID="8a7c05993764498d1310f37084f135e3">
  <xsd:schema xmlns:xsd="http://www.w3.org/2001/XMLSchema" xmlns:xs="http://www.w3.org/2001/XMLSchema" xmlns:p="http://schemas.microsoft.com/office/2006/metadata/properties" xmlns:ns2="738735a5-7f4d-4aa9-af8d-8b071334ac61" xmlns:ns3="52f680d6-3168-4f20-ac6e-dac37dcc420e" targetNamespace="http://schemas.microsoft.com/office/2006/metadata/properties" ma:root="true" ma:fieldsID="fee31713fdf64de48479e68a9736c1b2" ns2:_="" ns3:_="">
    <xsd:import namespace="738735a5-7f4d-4aa9-af8d-8b071334ac61"/>
    <xsd:import namespace="52f680d6-3168-4f20-ac6e-dac37dcc420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8735a5-7f4d-4aa9-af8d-8b071334ac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d42cad8-58e4-4b48-b6f0-5df54cb6a8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f680d6-3168-4f20-ac6e-dac37dcc420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61af1b-cbcc-47bf-9377-c0fafc255594}" ma:internalName="TaxCatchAll" ma:showField="CatchAllData" ma:web="52f680d6-3168-4f20-ac6e-dac37dcc42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346FF1-44EE-4A8A-B9C4-8708D7B259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8735a5-7f4d-4aa9-af8d-8b071334ac61"/>
    <ds:schemaRef ds:uri="52f680d6-3168-4f20-ac6e-dac37dcc42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8C15C2-2CE6-4DC4-9234-7F57A56095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1010</TotalTime>
  <Words>4714</Words>
  <Application>Microsoft Office PowerPoint</Application>
  <PresentationFormat>On-screen Show (16:9)</PresentationFormat>
  <Paragraphs>361</Paragraphs>
  <Slides>63</Slides>
  <Notes>63</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63</vt:i4>
      </vt:variant>
    </vt:vector>
  </HeadingPairs>
  <TitlesOfParts>
    <vt:vector size="70" baseType="lpstr">
      <vt:lpstr>Arial</vt:lpstr>
      <vt:lpstr>Coming Soon</vt:lpstr>
      <vt:lpstr>Corbel</vt:lpstr>
      <vt:lpstr>Comfortaa</vt:lpstr>
      <vt:lpstr>Roboto</vt:lpstr>
      <vt:lpstr>Basis</vt:lpstr>
      <vt:lpstr>Simple Light</vt:lpstr>
      <vt:lpstr>PowerPoint Presentation</vt:lpstr>
      <vt:lpstr>Engage</vt:lpstr>
      <vt:lpstr>Engage cont. Check out the traits below with your group…</vt:lpstr>
      <vt:lpstr>What did your group decide? </vt:lpstr>
      <vt:lpstr>Let’s think about what we already know so far…</vt:lpstr>
      <vt:lpstr>And what do cows need?</vt:lpstr>
      <vt:lpstr>Beef is a big industry</vt:lpstr>
      <vt:lpstr>Explore</vt:lpstr>
      <vt:lpstr>Ever heard of Saguaro National Park?</vt:lpstr>
      <vt:lpstr>Saguaro National Park</vt:lpstr>
      <vt:lpstr>Let’s do a practice round before you work with your group</vt:lpstr>
      <vt:lpstr>With your group…</vt:lpstr>
      <vt:lpstr>Heads Together…</vt:lpstr>
      <vt:lpstr>Explain </vt:lpstr>
      <vt:lpstr>PowerPoint Presentation</vt:lpstr>
      <vt:lpstr>Where did buffelgrass come from?</vt:lpstr>
      <vt:lpstr>Why did we bring buffelgrass here? </vt:lpstr>
      <vt:lpstr>We brought it here in 1930s</vt:lpstr>
      <vt:lpstr>PowerPoint Presentation</vt:lpstr>
      <vt:lpstr>PowerPoint Presentation</vt:lpstr>
      <vt:lpstr>Buffelgrass traits we wanted… </vt:lpstr>
      <vt:lpstr>Buffelgrass traits we didn’t know about…</vt:lpstr>
      <vt:lpstr> We didn’t realize that these traits would…</vt:lpstr>
      <vt:lpstr> We didn’t realize that these traits would…</vt:lpstr>
      <vt:lpstr>PowerPoint Presentation</vt:lpstr>
      <vt:lpstr>Buffelgrass is turning this into this! </vt:lpstr>
      <vt:lpstr>Buffelgrass isn’t just invading North America…</vt:lpstr>
      <vt:lpstr>So why do we care? Who are the stakeholders in the buffelgrass invasion?  </vt:lpstr>
      <vt:lpstr>Heads together…</vt:lpstr>
      <vt:lpstr>Be ready to share why the following are stakeholders:</vt:lpstr>
      <vt:lpstr>How do you think we could solve the buffelgrass problem?</vt:lpstr>
      <vt:lpstr>PowerPoint Presentation</vt:lpstr>
      <vt:lpstr>Government $</vt:lpstr>
      <vt:lpstr>PowerPoint Presentation</vt:lpstr>
      <vt:lpstr>Volunteers - Weed Wackers</vt:lpstr>
      <vt:lpstr>Desert Museum Coati Kids Club</vt:lpstr>
      <vt:lpstr>PowerPoint Presentation</vt:lpstr>
      <vt:lpstr>PowerPoint Presentation</vt:lpstr>
      <vt:lpstr>Elaborate - </vt:lpstr>
      <vt:lpstr>PowerPoint Presentation</vt:lpstr>
      <vt:lpstr>PowerPoint Presentation</vt:lpstr>
      <vt:lpstr>PowerPoint Presentation</vt:lpstr>
      <vt:lpstr>As you play, have fun! Record your learnings on your handout:</vt:lpstr>
      <vt:lpstr>Checking for Understanding</vt:lpstr>
      <vt:lpstr>Checking for Understanding Continued…</vt:lpstr>
      <vt:lpstr>PowerPoint Presentation</vt:lpstr>
      <vt:lpstr>PowerPoint Presentation</vt:lpstr>
      <vt:lpstr>PowerPoint Presentation</vt:lpstr>
      <vt:lpstr>Did you record your learnings on your handout?</vt:lpstr>
      <vt:lpstr>Let’s discuss what you learned from the game.</vt:lpstr>
      <vt:lpstr>Let’s take a look at our native desert tortoise.</vt:lpstr>
      <vt:lpstr>What do you notice? What does the graph tell you?</vt:lpstr>
      <vt:lpstr>Besides diet, how else would the tortoise be impacted?</vt:lpstr>
      <vt:lpstr>Evaluate</vt:lpstr>
      <vt:lpstr>Let’s revisit our Driving ?</vt:lpstr>
      <vt:lpstr>Let’s consider the future and buffelgrass…</vt:lpstr>
      <vt:lpstr>PowerPoint Presentation</vt:lpstr>
      <vt:lpstr>PowerPoint Presentation</vt:lpstr>
      <vt:lpstr>PowerPoint Presentation</vt:lpstr>
      <vt:lpstr>Heads together, with your group…</vt:lpstr>
      <vt:lpstr>Following Evaluation…Unit Wrap Up</vt:lpstr>
      <vt:lpstr>Epilogue:  What about our flowers?</vt:lpstr>
      <vt:lpstr>If we had more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Kropp</dc:creator>
  <cp:lastModifiedBy>Robin Kropp</cp:lastModifiedBy>
  <cp:revision>21</cp:revision>
  <dcterms:modified xsi:type="dcterms:W3CDTF">2024-10-04T16:34:35Z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